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0E92-E146-408A-8833-5E0140E21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A7228C-45FB-4B78-B3F9-0DCDF437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D40B-F9CA-4E01-B0BB-0CE746A63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983E99-1821-486C-BAD6-80760586E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522C6-D4CF-4694-9865-11DB352C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14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7BE1-09A8-4EE7-B1AA-00E7637A9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761009-C14E-4627-8AAE-16BF35EC7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22669-91AC-4DF5-9B6E-BCC20D2A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A35F8-30A0-490D-8736-5DDC69D8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CB744-F6A3-4156-B114-A46091B7A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3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08386-5687-4A8F-9844-65D99F3710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DBADAB-D893-451E-823B-1865C9BCA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817A2-1C8A-4942-9E2B-3C1B8D6F0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401AE-0148-4379-B8E8-B67EA7D00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CBF34-CAE3-4780-8326-773FBCFD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87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5E75-2AB3-4FE9-A452-ECF209AE3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CE1AC-008A-48CE-A395-557A43A5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7DF13-D806-460B-9236-C626F7555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C1BDF-1D03-412A-AD3B-2ED140C65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DA233-703E-49EF-B5E6-DA35B7413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147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01B4A-1BEA-42F3-9197-154D14E96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A4656-DC2C-4846-863C-58A560455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06BE1-BB6B-448C-963D-9BB5C7FD6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314B9C-02CC-4B93-9733-82E0542C2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0C28D-31FB-4153-9E59-59BE8C700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0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0171-142D-4994-8924-1F948E128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49DBE-A227-4BF7-8A4E-1336F14E9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9A98C0-D7B8-4AC2-BC89-160A1DED7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3861E-E342-4B85-9DBF-5CE04016C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C79CE-2DD6-4076-BA0E-1ECC927E5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1233E-871C-42F0-BAFC-39DBACD53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125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DD0E8-34D2-4CF1-847F-8F145E849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C4CE9-F98D-4944-B46B-E1D1F9031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6F5A82-FC51-4FBB-9508-09C2FE247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E7930E-D30F-4C0B-A025-49A6DFA6D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9ACE48-EACD-40BC-9EAF-2E2726CF7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4335B-0131-44B2-8FE7-5BA73AE6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ECEF53-F468-46A3-8A49-E75BCA934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C78555-A6FC-47C9-AF48-7792EB9F4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807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105B-BD56-494E-9AFA-E599D5FE2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0191F-7D0D-49D7-8607-B5F9A6E2A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087EAE-B30B-45F1-98C1-A8E70E410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971B0D-93A0-403A-84B1-18FE8FBA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381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3917FD-FDB4-4AF3-B43E-88FF0EAC3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5EC5C6-F309-4DDA-B29B-413CD501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F593A-DDFE-4E6A-A24B-0DEBBA46E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744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7E09D-FB51-458F-B299-C1D213BF2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08C3-BA74-4ADB-B7D2-D3513CC38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3EA0A-BEFE-4B6D-8076-86B9E0D2D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D68B66-27A1-45FF-AFCF-2B2DEEFB73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DDE4C-905C-42DE-A19B-989B10997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3B56C-43B1-41D3-8D67-3780EFE3C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400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FAEA-5649-4C9A-B13D-02C00B160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E86B3B-74BB-4A37-8DCD-20144CA36A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367A4-D96B-45C1-B2B6-47E6CB36A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E714C1-5639-4865-B227-EBD4B2E69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D6E8CD-D10A-4E9E-830A-10920455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CD9275-CC84-4733-A3F4-C5536F95B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17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BE73B5-AB2D-429F-926E-C4A8F0CA8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95165-529C-42C0-A703-581767293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B4E47-8C63-4539-A66A-C14DA3BEA4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F5493-3B0C-4B0E-A120-50CC80F6B767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19E56-E643-4C77-9CED-E094B9881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44616-311E-49B2-A3A6-F6C3764E3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77B7-7DB5-414B-AAF1-055E983FE7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73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04A60-471A-407E-9B0A-D79C5F65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Twinkl phonics progression map levels 1-6 (Reception- end of yr2)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A89A1-5D3A-4E2B-B093-9643B36752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97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22837-1E0B-460B-962A-80D6ED74C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96B5D-66DD-4E45-842F-A62B7422F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CC0C1B-8D77-441E-B77C-5782982E3A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73483" y="782424"/>
            <a:ext cx="10845034" cy="47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2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DC0AF-72B5-4907-84D9-ECAAC181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EAFE-E6C0-43D6-8C4C-82DE9CB0F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1AC48F-93B7-4995-A67C-5878C9F600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1" y="681037"/>
            <a:ext cx="10515599" cy="489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27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77A8F-84BC-4CDA-BB08-C7C9039D8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85A36-8854-418A-A48E-F08B229D87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15D2DF-35E9-4911-A95D-362D16C86E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06371" y="443061"/>
            <a:ext cx="11579258" cy="565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67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AD7E6-8929-4F3C-AFBE-7C898FA47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7DD7D-A5FD-4F4E-AAD6-DD20FF077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DF61CA-24D6-4C42-8A12-819C5FB739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38200" y="79241"/>
            <a:ext cx="10515600" cy="67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42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F9358-8C6D-4F2D-A8C4-3585C239F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23DD7-002A-499E-B61D-40B6F5300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ABB5BB-FB63-46B5-A545-384C8B3BE1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1891" y="681037"/>
            <a:ext cx="10628218" cy="453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0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579F9-D5BC-484F-B532-767BB56A0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057C1-66DB-40B1-A636-3CCAC52DD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62FC73-FFE1-4F73-8585-7796BB9CAE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0385" y="365125"/>
            <a:ext cx="10971229" cy="522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5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EBBF-19BE-4DD0-946D-8EAB502DC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E5C43-50ED-41B1-8A9A-35E5264D3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736249-A16A-400C-9EBA-6FF908640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18580" y="886875"/>
            <a:ext cx="10354840" cy="468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109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2D0D-E6E4-4047-A806-109DCCAB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B027C-12A7-4951-B5B7-50539B0EA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68133C-E79F-4681-84F9-11964A1CC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10569" y="517960"/>
            <a:ext cx="11467203" cy="51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050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AB218-5412-403D-8CCD-E47A32D75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5BF18-C4C5-4334-84FE-06C79008E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1863E1-253F-413C-B6AB-6207A8327A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3990" y="865412"/>
            <a:ext cx="11684020" cy="51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0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A429F-849F-4531-9DD3-E124FAA91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CC02D-A2D8-4AF8-9456-50E4057D3A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7E4D9E-430F-47C2-BE67-EA102E328D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7" y="0"/>
            <a:ext cx="11811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68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B84D-F646-49D0-8D59-4345008C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622D-61BB-48F0-9EEA-88B44E0D9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5FCA53-8D36-4FF2-8C28-1E242F5EB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3" y="0"/>
            <a:ext cx="11048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729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466A6-9841-4291-907C-00F0B23A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9E6A8-25C8-4D12-BAEC-D411F4460F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E2347-9968-4A03-836E-572A4F0B4A1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31276"/>
            <a:ext cx="12192000" cy="574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C0946-4531-49DD-9A6C-BB688C3D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1AB34-E3A7-48DA-B862-A17393FB51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D26AB-5DF6-4B5C-8070-2ABB55BDFE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86605" y="0"/>
            <a:ext cx="106187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36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EC91-D213-4DB5-924C-655F0D25F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BD4FB-CD6A-4352-9501-5AADAAFD0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B09040-A3AA-477F-BC4B-2278987665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3983" y="157802"/>
            <a:ext cx="11044034" cy="61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962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40503-C292-4DA2-9FCA-695195068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DD8CB-57DD-41BB-BC22-6654B0030D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9FAAB-6F79-449B-AD49-268ABBA715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24759" y="0"/>
            <a:ext cx="11142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34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F607-2C1E-43BD-8E85-55786A6A6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58001-A287-4CB8-BB1A-84DB5167F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DA0E82-EBDA-4F7A-8937-251B6F3D69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57951" y="681037"/>
            <a:ext cx="11476097" cy="521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023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24D7-C8DD-48A3-8F52-0CAF0500B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ECF6F-E370-4104-B453-4634B16E5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C42B9E-722A-46DA-9B54-4B411C92D5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994" y="681037"/>
            <a:ext cx="12126012" cy="519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841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12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Twinkl phonics progression map levels 1-6 (Reception- end of yr2)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 progression map levels 1-6 (Reception- end of yr2)</dc:title>
  <dc:creator>Jessica Ansell</dc:creator>
  <cp:lastModifiedBy>Jessica Ansell</cp:lastModifiedBy>
  <cp:revision>2</cp:revision>
  <dcterms:created xsi:type="dcterms:W3CDTF">2023-11-16T20:49:02Z</dcterms:created>
  <dcterms:modified xsi:type="dcterms:W3CDTF">2023-11-16T20:57:33Z</dcterms:modified>
</cp:coreProperties>
</file>