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6" r:id="rId3"/>
    <p:sldId id="256" r:id="rId4"/>
    <p:sldId id="260" r:id="rId5"/>
    <p:sldId id="267" r:id="rId6"/>
    <p:sldId id="265" r:id="rId7"/>
    <p:sldId id="263" r:id="rId8"/>
    <p:sldId id="268" r:id="rId9"/>
    <p:sldId id="262" r:id="rId10"/>
    <p:sldId id="261" r:id="rId11"/>
  </p:sldIdLst>
  <p:sldSz cx="6858000" cy="9144000" type="screen4x3"/>
  <p:notesSz cx="6854825" cy="97139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8" autoAdjust="0"/>
    <p:restoredTop sz="94660"/>
  </p:normalViewPr>
  <p:slideViewPr>
    <p:cSldViewPr>
      <p:cViewPr varScale="1">
        <p:scale>
          <a:sx n="61" d="100"/>
          <a:sy n="61" d="100"/>
        </p:scale>
        <p:origin x="2106" y="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image" Target="../media/image15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F73628-5985-4697-94AA-5634D8CD97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0507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C8F9C4-6AAD-463E-B8CB-ADA9958C44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8517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8168FA-F42A-4C82-865D-9A45BAEE41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1629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AF1762-C6BD-4203-B3D6-0C367F377B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5562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ADAADC-A8A1-40CB-8D25-C84E613076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321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4B6CC8-6EF8-4436-9C43-385FDFC060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5632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C396A0-1274-410C-A9B1-96D1AB8B88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7236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40DA7-0A89-494A-A3C3-079EE35CCC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9193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1865E8-D010-4CD6-9FF1-542A5AA0AF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1992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363624-6965-46FB-91F3-81D3969EDC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8095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309997-8B54-49AA-B022-F0161C2FDF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4558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72F0D8A-EDF2-4DD9-A9BC-5D11A2EEC10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png"/><Relationship Id="rId5" Type="http://schemas.openxmlformats.org/officeDocument/2006/relationships/image" Target="../media/image6.png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png"/><Relationship Id="rId5" Type="http://schemas.openxmlformats.org/officeDocument/2006/relationships/oleObject" Target="../embeddings/oleObject7.bin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3.png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png"/><Relationship Id="rId5" Type="http://schemas.openxmlformats.org/officeDocument/2006/relationships/oleObject" Target="../embeddings/oleObject8.bin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oleObject" Target="../embeddings/oleObject10.bin"/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6.png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2051050"/>
            <a:ext cx="1152525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AutoShape 3"/>
          <p:cNvSpPr>
            <a:spLocks noChangeArrowheads="1"/>
          </p:cNvSpPr>
          <p:nvPr/>
        </p:nvSpPr>
        <p:spPr bwMode="auto">
          <a:xfrm>
            <a:off x="0" y="1692275"/>
            <a:ext cx="6858000" cy="4897438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30" name="Text Box 4"/>
          <p:cNvSpPr txBox="1">
            <a:spLocks noChangeArrowheads="1"/>
          </p:cNvSpPr>
          <p:nvPr/>
        </p:nvSpPr>
        <p:spPr bwMode="auto">
          <a:xfrm>
            <a:off x="981075" y="250825"/>
            <a:ext cx="49418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3600">
                <a:latin typeface="Century Gothic" panose="020B0502020202020204" pitchFamily="34" charset="0"/>
              </a:rPr>
              <a:t>A Book about Me</a:t>
            </a:r>
            <a:endParaRPr lang="en-US" altLang="en-US" sz="3600">
              <a:latin typeface="Century Gothic" panose="020B0502020202020204" pitchFamily="34" charset="0"/>
            </a:endParaRP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1052513" y="7667625"/>
            <a:ext cx="58054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600">
                <a:latin typeface="Century Gothic" panose="020B0502020202020204" pitchFamily="34" charset="0"/>
              </a:rPr>
              <a:t>My name is:_____________</a:t>
            </a:r>
            <a:endParaRPr lang="en-US" altLang="en-US" sz="3600">
              <a:latin typeface="Century Gothic" panose="020B0502020202020204" pitchFamily="34" charset="0"/>
            </a:endParaRPr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/>
        </p:nvGraphicFramePr>
        <p:xfrm>
          <a:off x="333375" y="8429625"/>
          <a:ext cx="800100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Bitmap Image" r:id="rId4" imgW="800212" imgH="714286" progId="Paint.Picture">
                  <p:embed/>
                </p:oleObj>
              </mc:Choice>
              <mc:Fallback>
                <p:oleObj name="Bitmap Image" r:id="rId4" imgW="800212" imgH="714286" progId="Paint.Picture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375" y="8429625"/>
                        <a:ext cx="800100" cy="71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9"/>
          <p:cNvGraphicFramePr>
            <a:graphicFrameLocks noChangeAspect="1"/>
          </p:cNvGraphicFramePr>
          <p:nvPr/>
        </p:nvGraphicFramePr>
        <p:xfrm>
          <a:off x="333375" y="7451725"/>
          <a:ext cx="800100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Bitmap Image" r:id="rId6" imgW="800212" imgH="847843" progId="Paint.Picture">
                  <p:embed/>
                </p:oleObj>
              </mc:Choice>
              <mc:Fallback>
                <p:oleObj name="Bitmap Image" r:id="rId6" imgW="800212" imgH="847843" progId="Paint.Picture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375" y="7451725"/>
                        <a:ext cx="800100" cy="847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Text Box 10"/>
          <p:cNvSpPr txBox="1">
            <a:spLocks noChangeArrowheads="1"/>
          </p:cNvSpPr>
          <p:nvPr/>
        </p:nvSpPr>
        <p:spPr bwMode="auto">
          <a:xfrm>
            <a:off x="1196975" y="8502650"/>
            <a:ext cx="56610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600">
                <a:latin typeface="Century Gothic" panose="020B0502020202020204" pitchFamily="34" charset="0"/>
              </a:rPr>
              <a:t>My Birthday is:__________</a:t>
            </a:r>
            <a:endParaRPr lang="en-US" altLang="en-US" sz="360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0" y="0"/>
            <a:ext cx="6858000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200">
                <a:latin typeface="Century Gothic" panose="020B0502020202020204" pitchFamily="34" charset="0"/>
              </a:rPr>
              <a:t>	 I do/don’t have a sleep in 	  	 the day.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3200">
                <a:latin typeface="Century Gothic" panose="020B0502020202020204" pitchFamily="34" charset="0"/>
              </a:rPr>
              <a:t>	My routine is:</a:t>
            </a:r>
          </a:p>
          <a:p>
            <a:pPr eaLnBrk="1" hangingPunct="1">
              <a:spcBef>
                <a:spcPct val="50000"/>
              </a:spcBef>
            </a:pPr>
            <a:endParaRPr lang="en-US" altLang="en-US" sz="3200">
              <a:latin typeface="Century Gothic" panose="020B0502020202020204" pitchFamily="34" charset="0"/>
            </a:endParaRPr>
          </a:p>
        </p:txBody>
      </p:sp>
      <p:pic>
        <p:nvPicPr>
          <p:cNvPr id="11268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250825"/>
            <a:ext cx="7810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13" y="1187450"/>
            <a:ext cx="7620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10"/>
          <p:cNvSpPr>
            <a:spLocks noChangeArrowheads="1"/>
          </p:cNvSpPr>
          <p:nvPr/>
        </p:nvSpPr>
        <p:spPr bwMode="auto">
          <a:xfrm>
            <a:off x="0" y="250825"/>
            <a:ext cx="6858000" cy="86423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8195" name="Group 7"/>
          <p:cNvGrpSpPr>
            <a:grpSpLocks/>
          </p:cNvGrpSpPr>
          <p:nvPr/>
        </p:nvGrpSpPr>
        <p:grpSpPr bwMode="auto">
          <a:xfrm>
            <a:off x="476250" y="468313"/>
            <a:ext cx="1160463" cy="1104900"/>
            <a:chOff x="476672" y="467544"/>
            <a:chExt cx="1160176" cy="1104900"/>
          </a:xfrm>
        </p:grpSpPr>
        <p:pic>
          <p:nvPicPr>
            <p:cNvPr id="819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6672" y="467544"/>
              <a:ext cx="1152525" cy="1104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6"/>
            <p:cNvSpPr/>
            <p:nvPr/>
          </p:nvSpPr>
          <p:spPr>
            <a:xfrm rot="20172659">
              <a:off x="484608" y="888231"/>
              <a:ext cx="1152240" cy="63976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sp>
        <p:nvSpPr>
          <p:cNvPr id="8196" name="Text Box 14"/>
          <p:cNvSpPr txBox="1">
            <a:spLocks noChangeArrowheads="1"/>
          </p:cNvSpPr>
          <p:nvPr/>
        </p:nvSpPr>
        <p:spPr bwMode="auto">
          <a:xfrm>
            <a:off x="1412875" y="395288"/>
            <a:ext cx="41036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600">
                <a:latin typeface="Century Gothic" panose="020B0502020202020204" pitchFamily="34" charset="0"/>
              </a:rPr>
              <a:t>This is where I live:</a:t>
            </a:r>
            <a:endParaRPr lang="en-US" altLang="en-US" sz="3600">
              <a:latin typeface="Century Gothic" panose="020B0502020202020204" pitchFamily="34" charset="0"/>
            </a:endParaRPr>
          </a:p>
        </p:txBody>
      </p:sp>
      <p:pic>
        <p:nvPicPr>
          <p:cNvPr id="8197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050" y="900113"/>
            <a:ext cx="6572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6"/>
          <p:cNvSpPr>
            <a:spLocks noChangeArrowheads="1"/>
          </p:cNvSpPr>
          <p:nvPr/>
        </p:nvSpPr>
        <p:spPr bwMode="auto">
          <a:xfrm>
            <a:off x="0" y="71438"/>
            <a:ext cx="6858000" cy="8964612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19" name="Text Box 14"/>
          <p:cNvSpPr txBox="1">
            <a:spLocks noChangeArrowheads="1"/>
          </p:cNvSpPr>
          <p:nvPr/>
        </p:nvSpPr>
        <p:spPr bwMode="auto">
          <a:xfrm>
            <a:off x="404813" y="141288"/>
            <a:ext cx="6192837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200">
                <a:latin typeface="Century Gothic" panose="020B0502020202020204" pitchFamily="34" charset="0"/>
              </a:rPr>
              <a:t>The people who live in my home are:</a:t>
            </a:r>
            <a:endParaRPr lang="en-US" altLang="en-US" sz="3200">
              <a:latin typeface="Century Gothic" panose="020B0502020202020204" pitchFamily="34" charset="0"/>
            </a:endParaRPr>
          </a:p>
        </p:txBody>
      </p:sp>
      <p:pic>
        <p:nvPicPr>
          <p:cNvPr id="9220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9588" y="468313"/>
            <a:ext cx="790575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7063" y="755650"/>
            <a:ext cx="7905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7200" y="684213"/>
            <a:ext cx="1008063" cy="966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250825"/>
            <a:ext cx="1152525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AutoShape 3"/>
          <p:cNvSpPr>
            <a:spLocks noChangeArrowheads="1"/>
          </p:cNvSpPr>
          <p:nvPr/>
        </p:nvSpPr>
        <p:spPr bwMode="auto">
          <a:xfrm>
            <a:off x="0" y="0"/>
            <a:ext cx="6858000" cy="8964613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4" name="Text Box 8"/>
          <p:cNvSpPr txBox="1">
            <a:spLocks noChangeArrowheads="1"/>
          </p:cNvSpPr>
          <p:nvPr/>
        </p:nvSpPr>
        <p:spPr bwMode="auto">
          <a:xfrm>
            <a:off x="765175" y="179388"/>
            <a:ext cx="4941888" cy="113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3600">
                <a:latin typeface="Century Gothic" panose="020B0502020202020204" pitchFamily="34" charset="0"/>
              </a:rPr>
              <a:t>    </a:t>
            </a:r>
            <a:r>
              <a:rPr lang="en-GB" altLang="en-US" sz="3200">
                <a:latin typeface="Century Gothic" panose="020B0502020202020204" pitchFamily="34" charset="0"/>
              </a:rPr>
              <a:t>Other people in my family </a:t>
            </a:r>
            <a:endParaRPr lang="en-US" altLang="en-US" sz="3600">
              <a:latin typeface="Century Gothic" panose="020B0502020202020204" pitchFamily="34" charset="0"/>
            </a:endParaRPr>
          </a:p>
        </p:txBody>
      </p:sp>
      <p:pic>
        <p:nvPicPr>
          <p:cNvPr id="10245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1025" y="250825"/>
            <a:ext cx="7905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1" name="Group 1"/>
          <p:cNvGrpSpPr>
            <a:grpSpLocks/>
          </p:cNvGrpSpPr>
          <p:nvPr/>
        </p:nvGrpSpPr>
        <p:grpSpPr bwMode="auto">
          <a:xfrm>
            <a:off x="0" y="107950"/>
            <a:ext cx="6858000" cy="4321175"/>
            <a:chOff x="0" y="4572000"/>
            <a:chExt cx="6858000" cy="4321175"/>
          </a:xfrm>
        </p:grpSpPr>
        <p:sp>
          <p:nvSpPr>
            <p:cNvPr id="2056" name="Text Box 4"/>
            <p:cNvSpPr txBox="1">
              <a:spLocks noChangeArrowheads="1"/>
            </p:cNvSpPr>
            <p:nvPr/>
          </p:nvSpPr>
          <p:spPr bwMode="auto">
            <a:xfrm>
              <a:off x="836613" y="4643438"/>
              <a:ext cx="5516562" cy="1066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3200">
                  <a:latin typeface="Century Gothic" panose="020B0502020202020204" pitchFamily="34" charset="0"/>
                </a:rPr>
                <a:t>	These people are 	important to me</a:t>
              </a:r>
              <a:endParaRPr lang="en-US" altLang="en-US" sz="3200">
                <a:latin typeface="Century Gothic" panose="020B0502020202020204" pitchFamily="34" charset="0"/>
              </a:endParaRPr>
            </a:p>
          </p:txBody>
        </p:sp>
        <p:sp>
          <p:nvSpPr>
            <p:cNvPr id="2057" name="AutoShape 5"/>
            <p:cNvSpPr>
              <a:spLocks noChangeArrowheads="1"/>
            </p:cNvSpPr>
            <p:nvPr/>
          </p:nvSpPr>
          <p:spPr bwMode="auto">
            <a:xfrm>
              <a:off x="0" y="4572000"/>
              <a:ext cx="6858000" cy="4321175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pic>
          <p:nvPicPr>
            <p:cNvPr id="2058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350" y="4716463"/>
              <a:ext cx="1152525" cy="1104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4822825"/>
            <a:ext cx="1152525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AutoShape 4"/>
          <p:cNvSpPr>
            <a:spLocks noChangeArrowheads="1"/>
          </p:cNvSpPr>
          <p:nvPr/>
        </p:nvSpPr>
        <p:spPr bwMode="auto">
          <a:xfrm>
            <a:off x="0" y="4643438"/>
            <a:ext cx="6858000" cy="4321175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4" name="Text Box 7"/>
          <p:cNvSpPr txBox="1">
            <a:spLocks noChangeArrowheads="1"/>
          </p:cNvSpPr>
          <p:nvPr/>
        </p:nvSpPr>
        <p:spPr bwMode="auto">
          <a:xfrm>
            <a:off x="765175" y="4643438"/>
            <a:ext cx="49418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600">
                <a:latin typeface="Century Gothic" panose="020B0502020202020204" pitchFamily="34" charset="0"/>
              </a:rPr>
              <a:t>    These are my pets</a:t>
            </a:r>
            <a:endParaRPr lang="en-US" altLang="en-US" sz="3600">
              <a:latin typeface="Century Gothic" panose="020B0502020202020204" pitchFamily="34" charset="0"/>
            </a:endParaRPr>
          </a:p>
        </p:txBody>
      </p:sp>
      <p:graphicFrame>
        <p:nvGraphicFramePr>
          <p:cNvPr id="2050" name="Object 8"/>
          <p:cNvGraphicFramePr>
            <a:graphicFrameLocks noChangeAspect="1"/>
          </p:cNvGraphicFramePr>
          <p:nvPr/>
        </p:nvGraphicFramePr>
        <p:xfrm>
          <a:off x="5661025" y="4894263"/>
          <a:ext cx="1052513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Bitmap Image" r:id="rId4" imgW="2038095" imgH="2095793" progId="Paint.Picture">
                  <p:embed/>
                </p:oleObj>
              </mc:Choice>
              <mc:Fallback>
                <p:oleObj name="Bitmap Image" r:id="rId4" imgW="2038095" imgH="2095793" progId="Paint.Picture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1025" y="4894263"/>
                        <a:ext cx="1052513" cy="1081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5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1025" y="250825"/>
            <a:ext cx="7905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5373688" y="4425950"/>
          <a:ext cx="1268412" cy="116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Bitmap Image" r:id="rId3" imgW="1857143" imgH="1704762" progId="Paint.Picture">
                  <p:embed/>
                </p:oleObj>
              </mc:Choice>
              <mc:Fallback>
                <p:oleObj name="Bitmap Image" r:id="rId3" imgW="1857143" imgH="1704762" progId="Paint.Picture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3688" y="4425950"/>
                        <a:ext cx="1268412" cy="1165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AutoShape 5"/>
          <p:cNvSpPr>
            <a:spLocks noChangeArrowheads="1"/>
          </p:cNvSpPr>
          <p:nvPr/>
        </p:nvSpPr>
        <p:spPr bwMode="auto">
          <a:xfrm>
            <a:off x="0" y="4211638"/>
            <a:ext cx="6858000" cy="4752975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3077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4498975"/>
            <a:ext cx="1152525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ext Box 9"/>
          <p:cNvSpPr txBox="1">
            <a:spLocks noChangeArrowheads="1"/>
          </p:cNvSpPr>
          <p:nvPr/>
        </p:nvSpPr>
        <p:spPr bwMode="auto">
          <a:xfrm>
            <a:off x="908050" y="4425950"/>
            <a:ext cx="49418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3600">
                <a:latin typeface="Century Gothic" panose="020B0502020202020204" pitchFamily="34" charset="0"/>
              </a:rPr>
              <a:t>something special</a:t>
            </a:r>
            <a:endParaRPr lang="en-US" altLang="en-US" sz="3600">
              <a:latin typeface="Century Gothic" panose="020B0502020202020204" pitchFamily="34" charset="0"/>
            </a:endParaRPr>
          </a:p>
        </p:txBody>
      </p:sp>
      <p:graphicFrame>
        <p:nvGraphicFramePr>
          <p:cNvPr id="3075" name="Object 21"/>
          <p:cNvGraphicFramePr>
            <a:graphicFrameLocks noChangeAspect="1"/>
          </p:cNvGraphicFramePr>
          <p:nvPr/>
        </p:nvGraphicFramePr>
        <p:xfrm>
          <a:off x="142875" y="287338"/>
          <a:ext cx="838200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Bitmap Image" r:id="rId6" imgW="838095" imgH="828791" progId="Paint.Picture">
                  <p:embed/>
                </p:oleObj>
              </mc:Choice>
              <mc:Fallback>
                <p:oleObj name="Bitmap Image" r:id="rId6" imgW="838095" imgH="828791" progId="Paint.Picture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" y="287338"/>
                        <a:ext cx="838200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Text Box 15"/>
          <p:cNvSpPr txBox="1">
            <a:spLocks noChangeArrowheads="1"/>
          </p:cNvSpPr>
          <p:nvPr/>
        </p:nvSpPr>
        <p:spPr bwMode="auto">
          <a:xfrm>
            <a:off x="0" y="900113"/>
            <a:ext cx="68580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200">
                <a:latin typeface="Century Gothic" panose="020B0502020202020204" pitchFamily="34" charset="0"/>
              </a:rPr>
              <a:t>	</a:t>
            </a:r>
            <a:endParaRPr lang="en-US" altLang="en-US" sz="3200">
              <a:latin typeface="Century Gothic" panose="020B0502020202020204" pitchFamily="34" charset="0"/>
            </a:endParaRPr>
          </a:p>
        </p:txBody>
      </p:sp>
      <p:sp>
        <p:nvSpPr>
          <p:cNvPr id="3080" name="AutoShape 20"/>
          <p:cNvSpPr>
            <a:spLocks noChangeArrowheads="1"/>
          </p:cNvSpPr>
          <p:nvPr/>
        </p:nvSpPr>
        <p:spPr bwMode="auto">
          <a:xfrm>
            <a:off x="0" y="144463"/>
            <a:ext cx="6858000" cy="3779837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81" name="Text Box 22"/>
          <p:cNvSpPr txBox="1">
            <a:spLocks noChangeArrowheads="1"/>
          </p:cNvSpPr>
          <p:nvPr/>
        </p:nvSpPr>
        <p:spPr bwMode="auto">
          <a:xfrm>
            <a:off x="0" y="247650"/>
            <a:ext cx="6858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200">
                <a:latin typeface="Century Gothic" panose="020B0502020202020204" pitchFamily="34" charset="0"/>
              </a:rPr>
              <a:t>	 My friends are called:</a:t>
            </a:r>
            <a:endParaRPr lang="en-US" altLang="en-US" sz="320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0" y="0"/>
          <a:ext cx="1412875" cy="1412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Bitmap Image" r:id="rId3" imgW="1561905" imgH="1561905" progId="Paint.Picture">
                  <p:embed/>
                </p:oleObj>
              </mc:Choice>
              <mc:Fallback>
                <p:oleObj name="Bitmap Image" r:id="rId3" imgW="1561905" imgH="1561905" progId="Paint.Picture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12875" cy="1412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0" name="AutoShape 3"/>
          <p:cNvSpPr>
            <a:spLocks noChangeArrowheads="1"/>
          </p:cNvSpPr>
          <p:nvPr/>
        </p:nvSpPr>
        <p:spPr bwMode="auto">
          <a:xfrm>
            <a:off x="0" y="0"/>
            <a:ext cx="6858000" cy="4643438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0" y="0"/>
            <a:ext cx="6858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200">
                <a:latin typeface="Century Gothic" panose="020B0502020202020204" pitchFamily="34" charset="0"/>
              </a:rPr>
              <a:t>	    I like to play with:</a:t>
            </a:r>
            <a:endParaRPr lang="en-US" altLang="en-US" sz="3200">
              <a:latin typeface="Century Gothic" panose="020B0502020202020204" pitchFamily="34" charset="0"/>
            </a:endParaRPr>
          </a:p>
        </p:txBody>
      </p:sp>
      <p:sp>
        <p:nvSpPr>
          <p:cNvPr id="4102" name="AutoShape 5"/>
          <p:cNvSpPr>
            <a:spLocks noChangeArrowheads="1"/>
          </p:cNvSpPr>
          <p:nvPr/>
        </p:nvSpPr>
        <p:spPr bwMode="auto">
          <a:xfrm>
            <a:off x="0" y="4787900"/>
            <a:ext cx="6858000" cy="4105275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3" name="Text Box 12"/>
          <p:cNvSpPr txBox="1">
            <a:spLocks noChangeArrowheads="1"/>
          </p:cNvSpPr>
          <p:nvPr/>
        </p:nvSpPr>
        <p:spPr bwMode="auto">
          <a:xfrm>
            <a:off x="0" y="4787900"/>
            <a:ext cx="6858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200">
                <a:latin typeface="Century Gothic" panose="020B0502020202020204" pitchFamily="34" charset="0"/>
              </a:rPr>
              <a:t>	    Activities I enjoy:</a:t>
            </a:r>
            <a:endParaRPr lang="en-US" altLang="en-US" sz="3200">
              <a:latin typeface="Century Gothic" panose="020B0502020202020204" pitchFamily="34" charset="0"/>
            </a:endParaRPr>
          </a:p>
        </p:txBody>
      </p:sp>
      <p:graphicFrame>
        <p:nvGraphicFramePr>
          <p:cNvPr id="4099" name="Object 13"/>
          <p:cNvGraphicFramePr>
            <a:graphicFrameLocks noChangeAspect="1"/>
          </p:cNvGraphicFramePr>
          <p:nvPr/>
        </p:nvGraphicFramePr>
        <p:xfrm>
          <a:off x="260350" y="4932363"/>
          <a:ext cx="119697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Bitmap Image" r:id="rId5" imgW="1609524" imgH="1228571" progId="Paint.Picture">
                  <p:embed/>
                </p:oleObj>
              </mc:Choice>
              <mc:Fallback>
                <p:oleObj name="Bitmap Image" r:id="rId5" imgW="1609524" imgH="1228571" progId="Paint.Picture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350" y="4932363"/>
                        <a:ext cx="1196975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9750"/>
            <a:ext cx="936625" cy="81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AutoShape 12"/>
          <p:cNvSpPr>
            <a:spLocks noChangeArrowheads="1"/>
          </p:cNvSpPr>
          <p:nvPr/>
        </p:nvSpPr>
        <p:spPr bwMode="auto">
          <a:xfrm>
            <a:off x="0" y="179388"/>
            <a:ext cx="6858000" cy="4176712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179388"/>
            <a:ext cx="46545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3200">
                <a:latin typeface="Century Gothic" panose="020B0502020202020204" pitchFamily="34" charset="0"/>
              </a:rPr>
              <a:t>food I like </a:t>
            </a:r>
            <a:endParaRPr lang="en-US" altLang="en-US" sz="3200">
              <a:latin typeface="Century Gothic" panose="020B0502020202020204" pitchFamily="34" charset="0"/>
            </a:endParaRPr>
          </a:p>
        </p:txBody>
      </p:sp>
      <p:pic>
        <p:nvPicPr>
          <p:cNvPr id="5127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713" y="322263"/>
            <a:ext cx="522287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Text Box 16"/>
          <p:cNvSpPr txBox="1">
            <a:spLocks noChangeArrowheads="1"/>
          </p:cNvSpPr>
          <p:nvPr/>
        </p:nvSpPr>
        <p:spPr bwMode="auto">
          <a:xfrm>
            <a:off x="692150" y="2339975"/>
            <a:ext cx="4654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3200">
                <a:latin typeface="Century Gothic" panose="020B0502020202020204" pitchFamily="34" charset="0"/>
              </a:rPr>
              <a:t>food I don’t like </a:t>
            </a:r>
            <a:endParaRPr lang="en-US" altLang="en-US" sz="3200">
              <a:latin typeface="Century Gothic" panose="020B0502020202020204" pitchFamily="34" charset="0"/>
            </a:endParaRPr>
          </a:p>
        </p:txBody>
      </p:sp>
      <p:sp>
        <p:nvSpPr>
          <p:cNvPr id="5129" name="Line 18"/>
          <p:cNvSpPr>
            <a:spLocks noChangeShapeType="1"/>
          </p:cNvSpPr>
          <p:nvPr/>
        </p:nvSpPr>
        <p:spPr bwMode="auto">
          <a:xfrm>
            <a:off x="0" y="2266950"/>
            <a:ext cx="685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5130" name="Picture 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39975"/>
            <a:ext cx="936625" cy="81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122" name="Object 14"/>
          <p:cNvGraphicFramePr>
            <a:graphicFrameLocks noChangeAspect="1"/>
          </p:cNvGraphicFramePr>
          <p:nvPr/>
        </p:nvGraphicFramePr>
        <p:xfrm>
          <a:off x="0" y="6875463"/>
          <a:ext cx="865188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Bitmap Image" r:id="rId5" imgW="1476190" imgH="1114581" progId="Paint.Picture">
                  <p:embed/>
                </p:oleObj>
              </mc:Choice>
              <mc:Fallback>
                <p:oleObj name="Bitmap Image" r:id="rId5" imgW="1476190" imgH="1114581" progId="Paint.Picture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6875463"/>
                        <a:ext cx="865188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24"/>
          <p:cNvGraphicFramePr>
            <a:graphicFrameLocks noChangeAspect="1"/>
          </p:cNvGraphicFramePr>
          <p:nvPr/>
        </p:nvGraphicFramePr>
        <p:xfrm>
          <a:off x="260350" y="4787900"/>
          <a:ext cx="703263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Bitmap Image" r:id="rId7" imgW="1181265" imgH="1933333" progId="Paint.Picture">
                  <p:embed/>
                </p:oleObj>
              </mc:Choice>
              <mc:Fallback>
                <p:oleObj name="Bitmap Image" r:id="rId7" imgW="1181265" imgH="1933333" progId="Paint.Picture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350" y="4787900"/>
                        <a:ext cx="703263" cy="1152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1" name="AutoShape 2"/>
          <p:cNvSpPr>
            <a:spLocks noChangeArrowheads="1"/>
          </p:cNvSpPr>
          <p:nvPr/>
        </p:nvSpPr>
        <p:spPr bwMode="auto">
          <a:xfrm>
            <a:off x="0" y="4572000"/>
            <a:ext cx="6858000" cy="44640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2" name="Text Box 3"/>
          <p:cNvSpPr txBox="1">
            <a:spLocks noChangeArrowheads="1"/>
          </p:cNvSpPr>
          <p:nvPr/>
        </p:nvSpPr>
        <p:spPr bwMode="auto">
          <a:xfrm>
            <a:off x="0" y="4643438"/>
            <a:ext cx="68580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200">
                <a:latin typeface="Century Gothic" panose="020B0502020202020204" pitchFamily="34" charset="0"/>
              </a:rPr>
              <a:t>        Things I can do by myself:</a:t>
            </a:r>
            <a:endParaRPr lang="en-US" altLang="en-US" sz="3200">
              <a:latin typeface="Century Gothic" panose="020B0502020202020204" pitchFamily="34" charset="0"/>
            </a:endParaRPr>
          </a:p>
        </p:txBody>
      </p:sp>
      <p:sp>
        <p:nvSpPr>
          <p:cNvPr id="5133" name="Line 17"/>
          <p:cNvSpPr>
            <a:spLocks noChangeShapeType="1"/>
          </p:cNvSpPr>
          <p:nvPr/>
        </p:nvSpPr>
        <p:spPr bwMode="auto">
          <a:xfrm>
            <a:off x="0" y="6804025"/>
            <a:ext cx="685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4" name="Text Box 18"/>
          <p:cNvSpPr txBox="1">
            <a:spLocks noChangeArrowheads="1"/>
          </p:cNvSpPr>
          <p:nvPr/>
        </p:nvSpPr>
        <p:spPr bwMode="auto">
          <a:xfrm>
            <a:off x="0" y="6875463"/>
            <a:ext cx="6858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200">
                <a:latin typeface="Century Gothic" panose="020B0502020202020204" pitchFamily="34" charset="0"/>
              </a:rPr>
              <a:t>        Things I need help with:</a:t>
            </a:r>
            <a:endParaRPr lang="en-US" altLang="en-US" sz="320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25"/>
          <p:cNvGraphicFramePr>
            <a:graphicFrameLocks noChangeAspect="1"/>
          </p:cNvGraphicFramePr>
          <p:nvPr/>
        </p:nvGraphicFramePr>
        <p:xfrm>
          <a:off x="260350" y="7704138"/>
          <a:ext cx="625475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Bitmap Image" r:id="rId3" imgW="1247619" imgH="1724266" progId="Paint.Picture">
                  <p:embed/>
                </p:oleObj>
              </mc:Choice>
              <mc:Fallback>
                <p:oleObj name="Bitmap Image" r:id="rId3" imgW="1247619" imgH="1724266" progId="Paint.Picture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350" y="7704138"/>
                        <a:ext cx="625475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0" y="5219700"/>
            <a:ext cx="6858000" cy="3673475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9" name="Text Box 26"/>
          <p:cNvSpPr txBox="1">
            <a:spLocks noChangeArrowheads="1"/>
          </p:cNvSpPr>
          <p:nvPr/>
        </p:nvSpPr>
        <p:spPr bwMode="auto">
          <a:xfrm>
            <a:off x="100013" y="5219700"/>
            <a:ext cx="6858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200">
                <a:latin typeface="Century Gothic" panose="020B0502020202020204" pitchFamily="34" charset="0"/>
              </a:rPr>
              <a:t>Sometimes I feel cross or sad, the adults at home help me by:</a:t>
            </a:r>
            <a:endParaRPr lang="en-US" altLang="en-US" sz="3200">
              <a:latin typeface="Century Gothic" panose="020B0502020202020204" pitchFamily="34" charset="0"/>
            </a:endParaRPr>
          </a:p>
        </p:txBody>
      </p:sp>
      <p:graphicFrame>
        <p:nvGraphicFramePr>
          <p:cNvPr id="6147" name="Object 27"/>
          <p:cNvGraphicFramePr>
            <a:graphicFrameLocks noChangeAspect="1"/>
          </p:cNvGraphicFramePr>
          <p:nvPr/>
        </p:nvGraphicFramePr>
        <p:xfrm>
          <a:off x="188913" y="6516688"/>
          <a:ext cx="996950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Bitmap Image" r:id="rId5" imgW="1609524" imgH="1628571" progId="Paint.Picture">
                  <p:embed/>
                </p:oleObj>
              </mc:Choice>
              <mc:Fallback>
                <p:oleObj name="Bitmap Image" r:id="rId5" imgW="1609524" imgH="1628571" progId="Paint.Picture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913" y="6516688"/>
                        <a:ext cx="996950" cy="1008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0" name="AutoShape 3"/>
          <p:cNvSpPr>
            <a:spLocks noChangeArrowheads="1"/>
          </p:cNvSpPr>
          <p:nvPr/>
        </p:nvSpPr>
        <p:spPr bwMode="auto">
          <a:xfrm>
            <a:off x="0" y="179388"/>
            <a:ext cx="6858000" cy="20891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1" name="AutoShape 7"/>
          <p:cNvSpPr>
            <a:spLocks noChangeArrowheads="1"/>
          </p:cNvSpPr>
          <p:nvPr/>
        </p:nvSpPr>
        <p:spPr bwMode="auto">
          <a:xfrm>
            <a:off x="0" y="2484438"/>
            <a:ext cx="6858000" cy="25908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13" y="2555875"/>
            <a:ext cx="936625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1052513" y="2555875"/>
            <a:ext cx="558958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200">
                <a:latin typeface="Century Gothic" panose="020B0502020202020204" pitchFamily="34" charset="0"/>
              </a:rPr>
              <a:t>How do I communicate e.g. special words I use.</a:t>
            </a:r>
            <a:endParaRPr lang="en-US" altLang="en-US" sz="3200">
              <a:latin typeface="Century Gothic" panose="020B0502020202020204" pitchFamily="34" charset="0"/>
            </a:endParaRPr>
          </a:p>
        </p:txBody>
      </p:sp>
      <p:sp>
        <p:nvSpPr>
          <p:cNvPr id="6154" name="Text Box 5"/>
          <p:cNvSpPr txBox="1">
            <a:spLocks noChangeArrowheads="1"/>
          </p:cNvSpPr>
          <p:nvPr/>
        </p:nvSpPr>
        <p:spPr bwMode="auto">
          <a:xfrm>
            <a:off x="1268413" y="468313"/>
            <a:ext cx="558958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200">
                <a:latin typeface="Century Gothic" panose="020B0502020202020204" pitchFamily="34" charset="0"/>
              </a:rPr>
              <a:t>The language I speak at home is:</a:t>
            </a:r>
            <a:endParaRPr lang="en-US" altLang="en-US" sz="3200">
              <a:latin typeface="Century Gothic" panose="020B0502020202020204" pitchFamily="34" charset="0"/>
            </a:endParaRPr>
          </a:p>
        </p:txBody>
      </p:sp>
      <p:pic>
        <p:nvPicPr>
          <p:cNvPr id="6155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550863"/>
            <a:ext cx="81915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96</Words>
  <Application>Microsoft Office PowerPoint</Application>
  <PresentationFormat>On-screen Show (4:3)</PresentationFormat>
  <Paragraphs>22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Default Design</vt:lpstr>
      <vt:lpstr>Paintbrush Picture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Brigham</dc:creator>
  <cp:lastModifiedBy>Carly Shannon</cp:lastModifiedBy>
  <cp:revision>11</cp:revision>
  <dcterms:created xsi:type="dcterms:W3CDTF">2008-02-05T19:27:40Z</dcterms:created>
  <dcterms:modified xsi:type="dcterms:W3CDTF">2019-06-16T20:25:07Z</dcterms:modified>
</cp:coreProperties>
</file>