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3"/>
  </p:sldMasterIdLst>
  <p:notesMasterIdLst>
    <p:notesMasterId r:id="rId27"/>
  </p:notesMasterIdLst>
  <p:handoutMasterIdLst>
    <p:handoutMasterId r:id="rId28"/>
  </p:handoutMasterIdLst>
  <p:sldIdLst>
    <p:sldId id="256" r:id="rId4"/>
    <p:sldId id="282" r:id="rId5"/>
    <p:sldId id="258" r:id="rId6"/>
    <p:sldId id="267" r:id="rId7"/>
    <p:sldId id="270" r:id="rId8"/>
    <p:sldId id="277" r:id="rId9"/>
    <p:sldId id="264" r:id="rId10"/>
    <p:sldId id="271" r:id="rId11"/>
    <p:sldId id="274" r:id="rId12"/>
    <p:sldId id="269" r:id="rId13"/>
    <p:sldId id="265" r:id="rId14"/>
    <p:sldId id="285" r:id="rId15"/>
    <p:sldId id="257" r:id="rId16"/>
    <p:sldId id="278" r:id="rId17"/>
    <p:sldId id="283" r:id="rId18"/>
    <p:sldId id="284" r:id="rId19"/>
    <p:sldId id="287" r:id="rId20"/>
    <p:sldId id="279" r:id="rId21"/>
    <p:sldId id="280" r:id="rId22"/>
    <p:sldId id="275" r:id="rId23"/>
    <p:sldId id="276" r:id="rId24"/>
    <p:sldId id="260" r:id="rId25"/>
    <p:sldId id="261" r:id="rId26"/>
  </p:sldIdLst>
  <p:sldSz cx="9144000" cy="6858000" type="screen4x3"/>
  <p:notesSz cx="7010400" cy="9296400"/>
  <p:defaultTextStyle>
    <a:defPPr>
      <a:defRPr lang="en-GB"/>
    </a:defPPr>
    <a:lvl1pPr algn="l" rtl="0" eaLnBrk="0" fontAlgn="base" hangingPunct="0">
      <a:spcBef>
        <a:spcPct val="0"/>
      </a:spcBef>
      <a:spcAft>
        <a:spcPct val="0"/>
      </a:spcAft>
      <a:defRPr kern="1200">
        <a:solidFill>
          <a:schemeClr val="tx1"/>
        </a:solidFill>
        <a:latin typeface="Comic Sans MS" panose="030F0702030302020204"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anose="030F0702030302020204"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anose="030F0702030302020204"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anose="030F0702030302020204"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anose="030F0702030302020204" pitchFamily="66" charset="0"/>
        <a:ea typeface="+mn-ea"/>
        <a:cs typeface="+mn-cs"/>
      </a:defRPr>
    </a:lvl5pPr>
    <a:lvl6pPr marL="2286000" algn="l" defTabSz="914400" rtl="0" eaLnBrk="1" latinLnBrk="0" hangingPunct="1">
      <a:defRPr kern="1200">
        <a:solidFill>
          <a:schemeClr val="tx1"/>
        </a:solidFill>
        <a:latin typeface="Comic Sans MS" panose="030F0702030302020204" pitchFamily="66" charset="0"/>
        <a:ea typeface="+mn-ea"/>
        <a:cs typeface="+mn-cs"/>
      </a:defRPr>
    </a:lvl6pPr>
    <a:lvl7pPr marL="2743200" algn="l" defTabSz="914400" rtl="0" eaLnBrk="1" latinLnBrk="0" hangingPunct="1">
      <a:defRPr kern="1200">
        <a:solidFill>
          <a:schemeClr val="tx1"/>
        </a:solidFill>
        <a:latin typeface="Comic Sans MS" panose="030F0702030302020204" pitchFamily="66" charset="0"/>
        <a:ea typeface="+mn-ea"/>
        <a:cs typeface="+mn-cs"/>
      </a:defRPr>
    </a:lvl7pPr>
    <a:lvl8pPr marL="3200400" algn="l" defTabSz="914400" rtl="0" eaLnBrk="1" latinLnBrk="0" hangingPunct="1">
      <a:defRPr kern="1200">
        <a:solidFill>
          <a:schemeClr val="tx1"/>
        </a:solidFill>
        <a:latin typeface="Comic Sans MS" panose="030F0702030302020204" pitchFamily="66" charset="0"/>
        <a:ea typeface="+mn-ea"/>
        <a:cs typeface="+mn-cs"/>
      </a:defRPr>
    </a:lvl8pPr>
    <a:lvl9pPr marL="3657600" algn="l" defTabSz="914400" rtl="0" eaLnBrk="1" latinLnBrk="0" hangingPunct="1">
      <a:defRPr kern="1200">
        <a:solidFill>
          <a:schemeClr val="tx1"/>
        </a:solidFill>
        <a:latin typeface="Comic Sans MS" panose="030F0702030302020204"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015" autoAdjust="0"/>
    <p:restoredTop sz="80110" autoAdjust="0"/>
  </p:normalViewPr>
  <p:slideViewPr>
    <p:cSldViewPr>
      <p:cViewPr varScale="1">
        <p:scale>
          <a:sx n="54" d="100"/>
          <a:sy n="54" d="100"/>
        </p:scale>
        <p:origin x="135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18136D2-E1EE-4F91-8F39-C5151691F34D}"/>
              </a:ext>
            </a:extLst>
          </p:cNvPr>
          <p:cNvSpPr>
            <a:spLocks noGrp="1"/>
          </p:cNvSpPr>
          <p:nvPr>
            <p:ph type="hdr" sz="quarter"/>
          </p:nvPr>
        </p:nvSpPr>
        <p:spPr>
          <a:xfrm>
            <a:off x="0" y="0"/>
            <a:ext cx="3036888" cy="465138"/>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a:extLst>
              <a:ext uri="{FF2B5EF4-FFF2-40B4-BE49-F238E27FC236}">
                <a16:creationId xmlns:a16="http://schemas.microsoft.com/office/drawing/2014/main" id="{8F63E74B-1CAB-4CC3-86D4-9EDE0472800C}"/>
              </a:ext>
            </a:extLst>
          </p:cNvPr>
          <p:cNvSpPr>
            <a:spLocks noGrp="1"/>
          </p:cNvSpPr>
          <p:nvPr>
            <p:ph type="dt" sz="quarter" idx="1"/>
          </p:nvPr>
        </p:nvSpPr>
        <p:spPr>
          <a:xfrm>
            <a:off x="3971925" y="0"/>
            <a:ext cx="3036888" cy="465138"/>
          </a:xfrm>
          <a:prstGeom prst="rect">
            <a:avLst/>
          </a:prstGeom>
        </p:spPr>
        <p:txBody>
          <a:bodyPr vert="horz" lIns="91440" tIns="45720" rIns="91440" bIns="45720" rtlCol="0"/>
          <a:lstStyle>
            <a:lvl1pPr algn="r" eaLnBrk="1" hangingPunct="1">
              <a:defRPr sz="1200"/>
            </a:lvl1pPr>
          </a:lstStyle>
          <a:p>
            <a:pPr>
              <a:defRPr/>
            </a:pPr>
            <a:fld id="{CC8B6E0E-B3C4-4E83-A856-6376721727A3}" type="datetimeFigureOut">
              <a:rPr lang="en-GB"/>
              <a:pPr>
                <a:defRPr/>
              </a:pPr>
              <a:t>19/09/2024</a:t>
            </a:fld>
            <a:endParaRPr lang="en-GB"/>
          </a:p>
        </p:txBody>
      </p:sp>
      <p:sp>
        <p:nvSpPr>
          <p:cNvPr id="4" name="Footer Placeholder 3">
            <a:extLst>
              <a:ext uri="{FF2B5EF4-FFF2-40B4-BE49-F238E27FC236}">
                <a16:creationId xmlns:a16="http://schemas.microsoft.com/office/drawing/2014/main" id="{C81C26C9-3E0A-4667-BD30-A7E1B437B6B4}"/>
              </a:ext>
            </a:extLst>
          </p:cNvPr>
          <p:cNvSpPr>
            <a:spLocks noGrp="1"/>
          </p:cNvSpPr>
          <p:nvPr>
            <p:ph type="ftr" sz="quarter" idx="2"/>
          </p:nvPr>
        </p:nvSpPr>
        <p:spPr>
          <a:xfrm>
            <a:off x="0" y="8829675"/>
            <a:ext cx="3036888" cy="465138"/>
          </a:xfrm>
          <a:prstGeom prst="rect">
            <a:avLst/>
          </a:prstGeom>
        </p:spPr>
        <p:txBody>
          <a:bodyPr vert="horz" lIns="91440" tIns="45720" rIns="91440" bIns="45720" rtlCol="0" anchor="b"/>
          <a:lstStyle>
            <a:lvl1pPr algn="l" eaLnBrk="1" hangingPunct="1">
              <a:defRPr sz="1200"/>
            </a:lvl1pPr>
          </a:lstStyle>
          <a:p>
            <a:pPr>
              <a:defRPr/>
            </a:pPr>
            <a:endParaRPr lang="en-GB"/>
          </a:p>
        </p:txBody>
      </p:sp>
      <p:sp>
        <p:nvSpPr>
          <p:cNvPr id="5" name="Slide Number Placeholder 4">
            <a:extLst>
              <a:ext uri="{FF2B5EF4-FFF2-40B4-BE49-F238E27FC236}">
                <a16:creationId xmlns:a16="http://schemas.microsoft.com/office/drawing/2014/main" id="{5BCFC2EA-EA1A-4EE5-A10F-439356CE79B3}"/>
              </a:ext>
            </a:extLst>
          </p:cNvPr>
          <p:cNvSpPr>
            <a:spLocks noGrp="1"/>
          </p:cNvSpPr>
          <p:nvPr>
            <p:ph type="sldNum" sz="quarter" idx="3"/>
          </p:nvPr>
        </p:nvSpPr>
        <p:spPr>
          <a:xfrm>
            <a:off x="3971925" y="8829675"/>
            <a:ext cx="3036888"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19BDD176-11BA-48B7-8A51-796C064FDE42}"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803D4CB1-23E7-45AE-A1AD-A6DBAB766B9A}"/>
              </a:ext>
            </a:extLst>
          </p:cNvPr>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58371" name="Rectangle 3">
            <a:extLst>
              <a:ext uri="{FF2B5EF4-FFF2-40B4-BE49-F238E27FC236}">
                <a16:creationId xmlns:a16="http://schemas.microsoft.com/office/drawing/2014/main" id="{87228CB2-901F-406B-A417-CA8AD6AF391A}"/>
              </a:ext>
            </a:extLst>
          </p:cNvPr>
          <p:cNvSpPr>
            <a:spLocks noGrp="1" noChangeArrowheads="1"/>
          </p:cNvSpPr>
          <p:nvPr>
            <p:ph type="dt" idx="1"/>
          </p:nvPr>
        </p:nvSpPr>
        <p:spPr bwMode="auto">
          <a:xfrm>
            <a:off x="3971925" y="0"/>
            <a:ext cx="303688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3076" name="Rectangle 4">
            <a:extLst>
              <a:ext uri="{FF2B5EF4-FFF2-40B4-BE49-F238E27FC236}">
                <a16:creationId xmlns:a16="http://schemas.microsoft.com/office/drawing/2014/main" id="{CFEC2E53-3824-E1A7-01D1-5ADC6FFB088C}"/>
              </a:ext>
            </a:extLst>
          </p:cNvPr>
          <p:cNvSpPr>
            <a:spLocks noGrp="1" noRot="1" noChangeAspect="1" noChangeArrowheads="1" noTextEdit="1"/>
          </p:cNvSpPr>
          <p:nvPr>
            <p:ph type="sldImg" idx="2"/>
          </p:nvPr>
        </p:nvSpPr>
        <p:spPr bwMode="auto">
          <a:xfrm>
            <a:off x="1182688" y="698500"/>
            <a:ext cx="4645025" cy="34845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3" name="Rectangle 5">
            <a:extLst>
              <a:ext uri="{FF2B5EF4-FFF2-40B4-BE49-F238E27FC236}">
                <a16:creationId xmlns:a16="http://schemas.microsoft.com/office/drawing/2014/main" id="{94EC4A2D-5347-41EC-9F7C-7A2B47AF78E0}"/>
              </a:ext>
            </a:extLst>
          </p:cNvPr>
          <p:cNvSpPr>
            <a:spLocks noGrp="1" noChangeArrowheads="1"/>
          </p:cNvSpPr>
          <p:nvPr>
            <p:ph type="body" sz="quarter" idx="3"/>
          </p:nvPr>
        </p:nvSpPr>
        <p:spPr bwMode="auto">
          <a:xfrm>
            <a:off x="700088" y="4416425"/>
            <a:ext cx="5610225"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8374" name="Rectangle 6">
            <a:extLst>
              <a:ext uri="{FF2B5EF4-FFF2-40B4-BE49-F238E27FC236}">
                <a16:creationId xmlns:a16="http://schemas.microsoft.com/office/drawing/2014/main" id="{240DD537-7D20-4212-B4C1-843C8FEEEDEE}"/>
              </a:ext>
            </a:extLst>
          </p:cNvPr>
          <p:cNvSpPr>
            <a:spLocks noGrp="1" noChangeArrowheads="1"/>
          </p:cNvSpPr>
          <p:nvPr>
            <p:ph type="ftr" sz="quarter" idx="4"/>
          </p:nvPr>
        </p:nvSpPr>
        <p:spPr bwMode="auto">
          <a:xfrm>
            <a:off x="0" y="8829675"/>
            <a:ext cx="303688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58375" name="Rectangle 7">
            <a:extLst>
              <a:ext uri="{FF2B5EF4-FFF2-40B4-BE49-F238E27FC236}">
                <a16:creationId xmlns:a16="http://schemas.microsoft.com/office/drawing/2014/main" id="{5A3788B9-A2B8-4B3A-A63F-EBAF71AF25EC}"/>
              </a:ext>
            </a:extLst>
          </p:cNvPr>
          <p:cNvSpPr>
            <a:spLocks noGrp="1" noChangeArrowheads="1"/>
          </p:cNvSpPr>
          <p:nvPr>
            <p:ph type="sldNum" sz="quarter" idx="5"/>
          </p:nvPr>
        </p:nvSpPr>
        <p:spPr bwMode="auto">
          <a:xfrm>
            <a:off x="3971925" y="8829675"/>
            <a:ext cx="303688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31B22EBA-96E9-49C2-9397-0E3C07639FEB}"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90EF6B3A-5DAF-AFE9-AFAD-5193E25EB9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D2918B2-31B3-417C-8860-92D88CFA8E6F}" type="slidenum">
              <a:rPr lang="en-GB" altLang="en-US"/>
              <a:pPr>
                <a:spcBef>
                  <a:spcPct val="0"/>
                </a:spcBef>
              </a:pPr>
              <a:t>1</a:t>
            </a:fld>
            <a:endParaRPr lang="en-GB" altLang="en-US"/>
          </a:p>
        </p:txBody>
      </p:sp>
      <p:sp>
        <p:nvSpPr>
          <p:cNvPr id="6147" name="Rectangle 2">
            <a:extLst>
              <a:ext uri="{FF2B5EF4-FFF2-40B4-BE49-F238E27FC236}">
                <a16:creationId xmlns:a16="http://schemas.microsoft.com/office/drawing/2014/main" id="{AD3E6502-E64C-890F-FCFF-3011AA1A41ED}"/>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72FB57B9-F1E9-B0A4-3785-24694C6989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A47CE06E-4E40-2C69-1E35-6EFF4A87E7D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B7A5B1-5B75-4874-94BB-0BDEF1BC5566}" type="slidenum">
              <a:rPr lang="en-GB" altLang="en-US"/>
              <a:pPr>
                <a:spcBef>
                  <a:spcPct val="0"/>
                </a:spcBef>
              </a:pPr>
              <a:t>12</a:t>
            </a:fld>
            <a:endParaRPr lang="en-GB" altLang="en-US"/>
          </a:p>
        </p:txBody>
      </p:sp>
      <p:sp>
        <p:nvSpPr>
          <p:cNvPr id="26627" name="Rectangle 2">
            <a:extLst>
              <a:ext uri="{FF2B5EF4-FFF2-40B4-BE49-F238E27FC236}">
                <a16:creationId xmlns:a16="http://schemas.microsoft.com/office/drawing/2014/main" id="{B177640A-6F92-CB2D-0756-A89579550166}"/>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7D014D7E-8121-1435-FEC3-14599BDB88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6297B442-012C-CC63-299D-3FA258D3181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FA28D5E-E4F0-4347-BDCD-B55DCFEE4F37}" type="slidenum">
              <a:rPr lang="en-GB" altLang="en-US"/>
              <a:pPr>
                <a:spcBef>
                  <a:spcPct val="0"/>
                </a:spcBef>
              </a:pPr>
              <a:t>13</a:t>
            </a:fld>
            <a:endParaRPr lang="en-GB" altLang="en-US"/>
          </a:p>
        </p:txBody>
      </p:sp>
      <p:sp>
        <p:nvSpPr>
          <p:cNvPr id="28675" name="Rectangle 2">
            <a:extLst>
              <a:ext uri="{FF2B5EF4-FFF2-40B4-BE49-F238E27FC236}">
                <a16:creationId xmlns:a16="http://schemas.microsoft.com/office/drawing/2014/main" id="{FB63A954-2430-C358-90AE-EE66241E32DD}"/>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18741C7E-D0E3-5C68-8F16-ABA14EB1E1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765E1B4D-C299-7C10-7C24-07F1FB9D2C2B}"/>
              </a:ext>
            </a:extLst>
          </p:cNvPr>
          <p:cNvSpPr>
            <a:spLocks noGrp="1" noRot="1" noChangeAspect="1" noChangeArrowheads="1" noTextEdit="1"/>
          </p:cNvSpPr>
          <p:nvPr>
            <p:ph type="sldImg"/>
          </p:nvPr>
        </p:nvSpPr>
        <p:spPr>
          <a:ln/>
        </p:spPr>
      </p:sp>
      <p:sp>
        <p:nvSpPr>
          <p:cNvPr id="33795" name="Notes Placeholder 2">
            <a:extLst>
              <a:ext uri="{FF2B5EF4-FFF2-40B4-BE49-F238E27FC236}">
                <a16:creationId xmlns:a16="http://schemas.microsoft.com/office/drawing/2014/main" id="{E21E5CFC-561B-115C-3785-756950A82BA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33796" name="Slide Number Placeholder 3">
            <a:extLst>
              <a:ext uri="{FF2B5EF4-FFF2-40B4-BE49-F238E27FC236}">
                <a16:creationId xmlns:a16="http://schemas.microsoft.com/office/drawing/2014/main" id="{62A2650A-98DC-1E5F-0F30-965CC2516D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defRPr>
            </a:lvl9pPr>
          </a:lstStyle>
          <a:p>
            <a:fld id="{BAA8E894-6853-4B39-891C-DAE3FFD84BE0}" type="slidenum">
              <a:rPr lang="en-GB" altLang="en-US">
                <a:latin typeface="Arial" panose="020B0604020202020204" pitchFamily="34" charset="0"/>
              </a:rPr>
              <a:pPr/>
              <a:t>17</a:t>
            </a:fld>
            <a:endParaRPr lang="en-GB"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1095A26B-FA6C-FDE4-2BC3-DEB217C3335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91CE7CB-EF2E-476F-8BB6-3D03905A95EE}" type="slidenum">
              <a:rPr lang="en-GB" altLang="en-US"/>
              <a:pPr>
                <a:spcBef>
                  <a:spcPct val="0"/>
                </a:spcBef>
              </a:pPr>
              <a:t>23</a:t>
            </a:fld>
            <a:endParaRPr lang="en-GB" altLang="en-US"/>
          </a:p>
        </p:txBody>
      </p:sp>
      <p:sp>
        <p:nvSpPr>
          <p:cNvPr id="40963" name="Rectangle 2">
            <a:extLst>
              <a:ext uri="{FF2B5EF4-FFF2-40B4-BE49-F238E27FC236}">
                <a16:creationId xmlns:a16="http://schemas.microsoft.com/office/drawing/2014/main" id="{E7422B16-8D12-1D56-14FA-B04694D9D379}"/>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FBD0BBD3-571A-C4CD-55C6-9229C0224C2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9BE5968A-F55A-EB1A-0936-12F968C4002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D747E51-2C9A-4EB2-9ED5-202A5BED4004}" type="slidenum">
              <a:rPr lang="en-GB" altLang="en-US"/>
              <a:pPr>
                <a:spcBef>
                  <a:spcPct val="0"/>
                </a:spcBef>
              </a:pPr>
              <a:t>3</a:t>
            </a:fld>
            <a:endParaRPr lang="en-GB" altLang="en-US"/>
          </a:p>
        </p:txBody>
      </p:sp>
      <p:sp>
        <p:nvSpPr>
          <p:cNvPr id="9219" name="Rectangle 2">
            <a:extLst>
              <a:ext uri="{FF2B5EF4-FFF2-40B4-BE49-F238E27FC236}">
                <a16:creationId xmlns:a16="http://schemas.microsoft.com/office/drawing/2014/main" id="{F0011ED8-C1A7-BE14-A22E-03C4304016F9}"/>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8332C9F0-124D-2726-54C7-13AF4706155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9D9BE185-D928-BC11-571A-17DB2BBA49D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BB8F970-4B53-453F-A396-DF78A481A5E0}" type="slidenum">
              <a:rPr lang="en-GB" altLang="en-US"/>
              <a:pPr>
                <a:spcBef>
                  <a:spcPct val="0"/>
                </a:spcBef>
              </a:pPr>
              <a:t>5</a:t>
            </a:fld>
            <a:endParaRPr lang="en-GB" altLang="en-US"/>
          </a:p>
        </p:txBody>
      </p:sp>
      <p:sp>
        <p:nvSpPr>
          <p:cNvPr id="12291" name="Rectangle 2">
            <a:extLst>
              <a:ext uri="{FF2B5EF4-FFF2-40B4-BE49-F238E27FC236}">
                <a16:creationId xmlns:a16="http://schemas.microsoft.com/office/drawing/2014/main" id="{5D4C2EE3-8CC2-85D7-7B86-26914B4F4339}"/>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200949A5-D224-01D9-0125-86BDF86967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E456DA41-3D1D-D522-1EF5-01B6CED653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8194165-1ECC-4F35-A400-D280E4D2603C}" type="slidenum">
              <a:rPr lang="en-GB" altLang="en-US"/>
              <a:pPr>
                <a:spcBef>
                  <a:spcPct val="0"/>
                </a:spcBef>
              </a:pPr>
              <a:t>6</a:t>
            </a:fld>
            <a:endParaRPr lang="en-GB" altLang="en-US"/>
          </a:p>
        </p:txBody>
      </p:sp>
      <p:sp>
        <p:nvSpPr>
          <p:cNvPr id="14339" name="Rectangle 2">
            <a:extLst>
              <a:ext uri="{FF2B5EF4-FFF2-40B4-BE49-F238E27FC236}">
                <a16:creationId xmlns:a16="http://schemas.microsoft.com/office/drawing/2014/main" id="{A6FE8F8E-0217-D634-7AAC-4485C4DB3193}"/>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5CFE8D6E-5BFA-46E5-4C61-4D6396FC2A2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B1DE00C2-C96C-6750-E41A-9A30C3ABAAD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0FAC468-07C3-4B44-936C-DECACAAC5281}" type="slidenum">
              <a:rPr lang="en-GB" altLang="en-US"/>
              <a:pPr>
                <a:spcBef>
                  <a:spcPct val="0"/>
                </a:spcBef>
              </a:pPr>
              <a:t>7</a:t>
            </a:fld>
            <a:endParaRPr lang="en-GB" altLang="en-US"/>
          </a:p>
        </p:txBody>
      </p:sp>
      <p:sp>
        <p:nvSpPr>
          <p:cNvPr id="16387" name="Rectangle 2">
            <a:extLst>
              <a:ext uri="{FF2B5EF4-FFF2-40B4-BE49-F238E27FC236}">
                <a16:creationId xmlns:a16="http://schemas.microsoft.com/office/drawing/2014/main" id="{6D50198E-1F47-743A-3B24-F64FAE23FE4C}"/>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BD0AB65B-D925-EC3B-1BBA-0795B0AED5D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5BC8E2C8-ADC5-6652-B05A-0BB4752B7B4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E31FFB5-ED37-47DE-B24D-67C430F4858F}" type="slidenum">
              <a:rPr lang="en-GB" altLang="en-US"/>
              <a:pPr>
                <a:spcBef>
                  <a:spcPct val="0"/>
                </a:spcBef>
              </a:pPr>
              <a:t>8</a:t>
            </a:fld>
            <a:endParaRPr lang="en-GB" altLang="en-US"/>
          </a:p>
        </p:txBody>
      </p:sp>
      <p:sp>
        <p:nvSpPr>
          <p:cNvPr id="18435" name="Rectangle 2">
            <a:extLst>
              <a:ext uri="{FF2B5EF4-FFF2-40B4-BE49-F238E27FC236}">
                <a16:creationId xmlns:a16="http://schemas.microsoft.com/office/drawing/2014/main" id="{6D00C452-DDEE-DCE3-A40A-53D8F4DF278E}"/>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C6FEE7AA-472B-4FEF-8BB8-64166D7398E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689BE416-7A62-D259-F291-3FDC90F244B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A91F4A6-8E91-4A62-BEA3-424A36E7255F}" type="slidenum">
              <a:rPr lang="en-GB" altLang="en-US"/>
              <a:pPr>
                <a:spcBef>
                  <a:spcPct val="0"/>
                </a:spcBef>
              </a:pPr>
              <a:t>9</a:t>
            </a:fld>
            <a:endParaRPr lang="en-GB" altLang="en-US"/>
          </a:p>
        </p:txBody>
      </p:sp>
      <p:sp>
        <p:nvSpPr>
          <p:cNvPr id="20483" name="Rectangle 2">
            <a:extLst>
              <a:ext uri="{FF2B5EF4-FFF2-40B4-BE49-F238E27FC236}">
                <a16:creationId xmlns:a16="http://schemas.microsoft.com/office/drawing/2014/main" id="{5F3F723B-A097-62B8-D17F-C366872DD05A}"/>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785463D8-6D83-30C8-F940-90781346065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A88309AA-F952-5295-AB39-24200AB35B7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825C0B8-0488-4E19-8AA0-854C79639EA2}" type="slidenum">
              <a:rPr lang="en-GB" altLang="en-US"/>
              <a:pPr>
                <a:spcBef>
                  <a:spcPct val="0"/>
                </a:spcBef>
              </a:pPr>
              <a:t>10</a:t>
            </a:fld>
            <a:endParaRPr lang="en-GB" altLang="en-US"/>
          </a:p>
        </p:txBody>
      </p:sp>
      <p:sp>
        <p:nvSpPr>
          <p:cNvPr id="22531" name="Rectangle 2">
            <a:extLst>
              <a:ext uri="{FF2B5EF4-FFF2-40B4-BE49-F238E27FC236}">
                <a16:creationId xmlns:a16="http://schemas.microsoft.com/office/drawing/2014/main" id="{E990B33B-3824-D767-1010-4C0FFA3BDA45}"/>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56A91F9D-9F5E-8C64-83E9-4391BB63338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998F7AC1-0721-B041-F522-C40CE8C3D7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F36832A-7462-4D1D-B3AC-DB0E8C1E5805}" type="slidenum">
              <a:rPr lang="en-GB" altLang="en-US"/>
              <a:pPr>
                <a:spcBef>
                  <a:spcPct val="0"/>
                </a:spcBef>
              </a:pPr>
              <a:t>11</a:t>
            </a:fld>
            <a:endParaRPr lang="en-GB" altLang="en-US"/>
          </a:p>
        </p:txBody>
      </p:sp>
      <p:sp>
        <p:nvSpPr>
          <p:cNvPr id="24579" name="Rectangle 2">
            <a:extLst>
              <a:ext uri="{FF2B5EF4-FFF2-40B4-BE49-F238E27FC236}">
                <a16:creationId xmlns:a16="http://schemas.microsoft.com/office/drawing/2014/main" id="{3FC79E89-7199-BF1B-6E6F-21EEA94C8A09}"/>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2C2E54EE-E99D-E87B-6852-D9C93F35D0C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2">
            <a:extLst>
              <a:ext uri="{FF2B5EF4-FFF2-40B4-BE49-F238E27FC236}">
                <a16:creationId xmlns:a16="http://schemas.microsoft.com/office/drawing/2014/main" id="{D0C569E0-9D44-01EF-C358-B9BD157BC3F4}"/>
              </a:ext>
            </a:extLst>
          </p:cNvPr>
          <p:cNvSpPr>
            <a:spLocks/>
          </p:cNvSpPr>
          <p:nvPr/>
        </p:nvSpPr>
        <p:spPr bwMode="blackWhite">
          <a:xfrm>
            <a:off x="20638" y="12700"/>
            <a:ext cx="8896350" cy="6780213"/>
          </a:xfrm>
          <a:custGeom>
            <a:avLst/>
            <a:gdLst>
              <a:gd name="T0" fmla="*/ 2147483646 w 3985"/>
              <a:gd name="T1" fmla="*/ 0 h 3619"/>
              <a:gd name="T2" fmla="*/ 0 w 3985"/>
              <a:gd name="T3" fmla="*/ 2147483646 h 3619"/>
              <a:gd name="T4" fmla="*/ 2147483646 w 3985"/>
              <a:gd name="T5" fmla="*/ 2147483646 h 3619"/>
              <a:gd name="T6" fmla="*/ 2147483646 w 3985"/>
              <a:gd name="T7" fmla="*/ 2147483646 h 3619"/>
              <a:gd name="T8" fmla="*/ 2147483646 w 3985"/>
              <a:gd name="T9" fmla="*/ 0 h 3619"/>
              <a:gd name="T10" fmla="*/ 2147483646 w 3985"/>
              <a:gd name="T11" fmla="*/ 0 h 36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85" h="3619">
                <a:moveTo>
                  <a:pt x="2822" y="0"/>
                </a:moveTo>
                <a:lnTo>
                  <a:pt x="0" y="975"/>
                </a:lnTo>
                <a:lnTo>
                  <a:pt x="2169" y="3619"/>
                </a:lnTo>
                <a:lnTo>
                  <a:pt x="3985" y="1125"/>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 name="Group 8">
            <a:extLst>
              <a:ext uri="{FF2B5EF4-FFF2-40B4-BE49-F238E27FC236}">
                <a16:creationId xmlns:a16="http://schemas.microsoft.com/office/drawing/2014/main" id="{A5817ED7-2922-7706-7F35-0EC14306C2A2}"/>
              </a:ext>
            </a:extLst>
          </p:cNvPr>
          <p:cNvGrpSpPr>
            <a:grpSpLocks/>
          </p:cNvGrpSpPr>
          <p:nvPr/>
        </p:nvGrpSpPr>
        <p:grpSpPr bwMode="auto">
          <a:xfrm>
            <a:off x="195263" y="234950"/>
            <a:ext cx="3787775" cy="1778000"/>
            <a:chOff x="123" y="148"/>
            <a:chExt cx="2386" cy="1120"/>
          </a:xfrm>
        </p:grpSpPr>
        <p:sp>
          <p:nvSpPr>
            <p:cNvPr id="4" name="Freeform 9">
              <a:extLst>
                <a:ext uri="{FF2B5EF4-FFF2-40B4-BE49-F238E27FC236}">
                  <a16:creationId xmlns:a16="http://schemas.microsoft.com/office/drawing/2014/main" id="{D57A0D21-622C-4A5B-A7A6-6291DF9892BC}"/>
                </a:ext>
              </a:extLst>
            </p:cNvPr>
            <p:cNvSpPr>
              <a:spLocks/>
            </p:cNvSpPr>
            <p:nvPr userDrawn="1"/>
          </p:nvSpPr>
          <p:spPr bwMode="auto">
            <a:xfrm>
              <a:off x="177" y="177"/>
              <a:ext cx="2250" cy="1017"/>
            </a:xfrm>
            <a:custGeom>
              <a:avLst/>
              <a:gdLst>
                <a:gd name="T0" fmla="*/ 2147483646 w 794"/>
                <a:gd name="T1" fmla="*/ 2147483646 h 414"/>
                <a:gd name="T2" fmla="*/ 2147483646 w 794"/>
                <a:gd name="T3" fmla="*/ 2147483646 h 414"/>
                <a:gd name="T4" fmla="*/ 2147483646 w 794"/>
                <a:gd name="T5" fmla="*/ 2147483646 h 414"/>
                <a:gd name="T6" fmla="*/ 2147483646 w 794"/>
                <a:gd name="T7" fmla="*/ 0 h 414"/>
                <a:gd name="T8" fmla="*/ 2147483646 w 794"/>
                <a:gd name="T9" fmla="*/ 2147483646 h 414"/>
                <a:gd name="T10" fmla="*/ 0 w 794"/>
                <a:gd name="T11" fmla="*/ 2147483646 h 414"/>
                <a:gd name="T12" fmla="*/ 2147483646 w 794"/>
                <a:gd name="T13" fmla="*/ 2147483646 h 414"/>
                <a:gd name="T14" fmla="*/ 2147483646 w 794"/>
                <a:gd name="T15" fmla="*/ 2147483646 h 414"/>
                <a:gd name="T16" fmla="*/ 2147483646 w 794"/>
                <a:gd name="T17" fmla="*/ 2147483646 h 414"/>
                <a:gd name="T18" fmla="*/ 2147483646 w 794"/>
                <a:gd name="T19" fmla="*/ 2147483646 h 414"/>
                <a:gd name="T20" fmla="*/ 2147483646 w 794"/>
                <a:gd name="T21" fmla="*/ 2147483646 h 414"/>
                <a:gd name="T22" fmla="*/ 2147483646 w 794"/>
                <a:gd name="T23" fmla="*/ 2147483646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10">
              <a:extLst>
                <a:ext uri="{FF2B5EF4-FFF2-40B4-BE49-F238E27FC236}">
                  <a16:creationId xmlns:a16="http://schemas.microsoft.com/office/drawing/2014/main" id="{32E3724F-C3B5-05EB-3377-8F75A593A1E0}"/>
                </a:ext>
              </a:extLst>
            </p:cNvPr>
            <p:cNvSpPr>
              <a:spLocks/>
            </p:cNvSpPr>
            <p:nvPr userDrawn="1"/>
          </p:nvSpPr>
          <p:spPr bwMode="auto">
            <a:xfrm>
              <a:off x="166" y="261"/>
              <a:ext cx="2244" cy="1007"/>
            </a:xfrm>
            <a:custGeom>
              <a:avLst/>
              <a:gdLst>
                <a:gd name="T0" fmla="*/ 401196 w 1586"/>
                <a:gd name="T1" fmla="*/ 0 h 821"/>
                <a:gd name="T2" fmla="*/ 3896713 w 1586"/>
                <a:gd name="T3" fmla="*/ 56870 h 821"/>
                <a:gd name="T4" fmla="*/ 4180470 w 1586"/>
                <a:gd name="T5" fmla="*/ 69914 h 821"/>
                <a:gd name="T6" fmla="*/ 4643652 w 1586"/>
                <a:gd name="T7" fmla="*/ 86777 h 821"/>
                <a:gd name="T8" fmla="*/ 4582218 w 1586"/>
                <a:gd name="T9" fmla="*/ 89966 h 821"/>
                <a:gd name="T10" fmla="*/ 3951629 w 1586"/>
                <a:gd name="T11" fmla="*/ 86229 h 821"/>
                <a:gd name="T12" fmla="*/ 3351676 w 1586"/>
                <a:gd name="T13" fmla="*/ 88876 h 821"/>
                <a:gd name="T14" fmla="*/ 121200 w 1586"/>
                <a:gd name="T15" fmla="*/ 32745 h 821"/>
                <a:gd name="T16" fmla="*/ 0 w 1586"/>
                <a:gd name="T17" fmla="*/ 16443 h 821"/>
                <a:gd name="T18" fmla="*/ 134392 w 1586"/>
                <a:gd name="T19" fmla="*/ 3467 h 821"/>
                <a:gd name="T20" fmla="*/ 401196 w 1586"/>
                <a:gd name="T21" fmla="*/ 0 h 821"/>
                <a:gd name="T22" fmla="*/ 401196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11">
              <a:extLst>
                <a:ext uri="{FF2B5EF4-FFF2-40B4-BE49-F238E27FC236}">
                  <a16:creationId xmlns:a16="http://schemas.microsoft.com/office/drawing/2014/main" id="{5ECE0732-2960-4B65-AB1B-8C52933664C9}"/>
                </a:ext>
              </a:extLst>
            </p:cNvPr>
            <p:cNvSpPr>
              <a:spLocks/>
            </p:cNvSpPr>
            <p:nvPr userDrawn="1"/>
          </p:nvSpPr>
          <p:spPr bwMode="auto">
            <a:xfrm>
              <a:off x="474" y="344"/>
              <a:ext cx="1488" cy="919"/>
            </a:xfrm>
            <a:custGeom>
              <a:avLst/>
              <a:gdLst>
                <a:gd name="T0" fmla="*/ 0 w 1049"/>
                <a:gd name="T1" fmla="*/ 38146 h 747"/>
                <a:gd name="T2" fmla="*/ 2862189 w 1049"/>
                <a:gd name="T3" fmla="*/ 87758 h 747"/>
                <a:gd name="T4" fmla="*/ 2915427 w 1049"/>
                <a:gd name="T5" fmla="*/ 62741 h 747"/>
                <a:gd name="T6" fmla="*/ 3256849 w 1049"/>
                <a:gd name="T7" fmla="*/ 49596 h 747"/>
                <a:gd name="T8" fmla="*/ 242127 w 1049"/>
                <a:gd name="T9" fmla="*/ 0 h 747"/>
                <a:gd name="T10" fmla="*/ 0 w 1049"/>
                <a:gd name="T11" fmla="*/ 14861 h 747"/>
                <a:gd name="T12" fmla="*/ 0 w 1049"/>
                <a:gd name="T13" fmla="*/ 38146 h 747"/>
                <a:gd name="T14" fmla="*/ 0 w 1049"/>
                <a:gd name="T15" fmla="*/ 38146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7" name="Group 12">
              <a:extLst>
                <a:ext uri="{FF2B5EF4-FFF2-40B4-BE49-F238E27FC236}">
                  <a16:creationId xmlns:a16="http://schemas.microsoft.com/office/drawing/2014/main" id="{2601EEC7-EC67-8967-E4A2-C226E4A6539F}"/>
                </a:ext>
              </a:extLst>
            </p:cNvPr>
            <p:cNvGrpSpPr>
              <a:grpSpLocks/>
            </p:cNvGrpSpPr>
            <p:nvPr userDrawn="1"/>
          </p:nvGrpSpPr>
          <p:grpSpPr bwMode="auto">
            <a:xfrm>
              <a:off x="123" y="148"/>
              <a:ext cx="2386" cy="1081"/>
              <a:chOff x="123" y="148"/>
              <a:chExt cx="2386" cy="1081"/>
            </a:xfrm>
          </p:grpSpPr>
          <p:sp>
            <p:nvSpPr>
              <p:cNvPr id="8" name="Freeform 13">
                <a:extLst>
                  <a:ext uri="{FF2B5EF4-FFF2-40B4-BE49-F238E27FC236}">
                    <a16:creationId xmlns:a16="http://schemas.microsoft.com/office/drawing/2014/main" id="{24EEA757-5453-E71F-C22E-C6D73AAAB30E}"/>
                  </a:ext>
                </a:extLst>
              </p:cNvPr>
              <p:cNvSpPr>
                <a:spLocks/>
              </p:cNvSpPr>
              <p:nvPr userDrawn="1"/>
            </p:nvSpPr>
            <p:spPr bwMode="auto">
              <a:xfrm>
                <a:off x="2005" y="934"/>
                <a:ext cx="212" cy="214"/>
              </a:xfrm>
              <a:custGeom>
                <a:avLst/>
                <a:gdLst>
                  <a:gd name="T0" fmla="*/ 313500 w 150"/>
                  <a:gd name="T1" fmla="*/ 0 h 173"/>
                  <a:gd name="T2" fmla="*/ 115394 w 150"/>
                  <a:gd name="T3" fmla="*/ 8843 h 173"/>
                  <a:gd name="T4" fmla="*/ 0 w 150"/>
                  <a:gd name="T5" fmla="*/ 23069 h 173"/>
                  <a:gd name="T6" fmla="*/ 228108 w 150"/>
                  <a:gd name="T7" fmla="*/ 21321 h 173"/>
                  <a:gd name="T8" fmla="*/ 293848 w 150"/>
                  <a:gd name="T9" fmla="*/ 11264 h 173"/>
                  <a:gd name="T10" fmla="*/ 428771 w 150"/>
                  <a:gd name="T11" fmla="*/ 3577 h 173"/>
                  <a:gd name="T12" fmla="*/ 313500 w 150"/>
                  <a:gd name="T13" fmla="*/ 0 h 173"/>
                  <a:gd name="T14" fmla="*/ 313500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14">
                <a:extLst>
                  <a:ext uri="{FF2B5EF4-FFF2-40B4-BE49-F238E27FC236}">
                    <a16:creationId xmlns:a16="http://schemas.microsoft.com/office/drawing/2014/main" id="{18FC47C7-D703-5D4D-BCB1-F170292D30A1}"/>
                  </a:ext>
                </a:extLst>
              </p:cNvPr>
              <p:cNvSpPr>
                <a:spLocks/>
              </p:cNvSpPr>
              <p:nvPr userDrawn="1"/>
            </p:nvSpPr>
            <p:spPr bwMode="auto">
              <a:xfrm>
                <a:off x="123" y="148"/>
                <a:ext cx="2386" cy="1081"/>
              </a:xfrm>
              <a:custGeom>
                <a:avLst/>
                <a:gdLst>
                  <a:gd name="T0" fmla="*/ 471490 w 1684"/>
                  <a:gd name="T1" fmla="*/ 0 h 880"/>
                  <a:gd name="T2" fmla="*/ 190626 w 1684"/>
                  <a:gd name="T3" fmla="*/ 5906 h 880"/>
                  <a:gd name="T4" fmla="*/ 0 w 1684"/>
                  <a:gd name="T5" fmla="*/ 23614 h 880"/>
                  <a:gd name="T6" fmla="*/ 203330 w 1684"/>
                  <a:gd name="T7" fmla="*/ 40723 h 880"/>
                  <a:gd name="T8" fmla="*/ 3573831 w 1684"/>
                  <a:gd name="T9" fmla="*/ 98377 h 880"/>
                  <a:gd name="T10" fmla="*/ 4299906 w 1684"/>
                  <a:gd name="T11" fmla="*/ 94788 h 880"/>
                  <a:gd name="T12" fmla="*/ 4888264 w 1684"/>
                  <a:gd name="T13" fmla="*/ 99860 h 880"/>
                  <a:gd name="T14" fmla="*/ 5092407 w 1684"/>
                  <a:gd name="T15" fmla="*/ 91799 h 880"/>
                  <a:gd name="T16" fmla="*/ 4541514 w 1684"/>
                  <a:gd name="T17" fmla="*/ 75322 h 880"/>
                  <a:gd name="T18" fmla="*/ 4317680 w 1684"/>
                  <a:gd name="T19" fmla="*/ 58161 h 880"/>
                  <a:gd name="T20" fmla="*/ 4141026 w 1684"/>
                  <a:gd name="T21" fmla="*/ 59811 h 880"/>
                  <a:gd name="T22" fmla="*/ 4350912 w 1684"/>
                  <a:gd name="T23" fmla="*/ 75322 h 880"/>
                  <a:gd name="T24" fmla="*/ 4771722 w 1684"/>
                  <a:gd name="T25" fmla="*/ 91863 h 880"/>
                  <a:gd name="T26" fmla="*/ 4273244 w 1684"/>
                  <a:gd name="T27" fmla="*/ 89325 h 880"/>
                  <a:gd name="T28" fmla="*/ 3685493 w 1684"/>
                  <a:gd name="T29" fmla="*/ 92274 h 880"/>
                  <a:gd name="T30" fmla="*/ 3794270 w 1684"/>
                  <a:gd name="T31" fmla="*/ 73711 h 880"/>
                  <a:gd name="T32" fmla="*/ 4046278 w 1684"/>
                  <a:gd name="T33" fmla="*/ 61062 h 880"/>
                  <a:gd name="T34" fmla="*/ 3751261 w 1684"/>
                  <a:gd name="T35" fmla="*/ 62638 h 880"/>
                  <a:gd name="T36" fmla="*/ 3522545 w 1684"/>
                  <a:gd name="T37" fmla="*/ 74730 h 880"/>
                  <a:gd name="T38" fmla="*/ 3444814 w 1684"/>
                  <a:gd name="T39" fmla="*/ 89792 h 880"/>
                  <a:gd name="T40" fmla="*/ 323934 w 1684"/>
                  <a:gd name="T41" fmla="*/ 35171 h 880"/>
                  <a:gd name="T42" fmla="*/ 241186 w 1684"/>
                  <a:gd name="T43" fmla="*/ 24361 h 880"/>
                  <a:gd name="T44" fmla="*/ 311304 w 1684"/>
                  <a:gd name="T45" fmla="*/ 10848 h 880"/>
                  <a:gd name="T46" fmla="*/ 655133 w 1684"/>
                  <a:gd name="T47" fmla="*/ 0 h 880"/>
                  <a:gd name="T48" fmla="*/ 471490 w 1684"/>
                  <a:gd name="T49" fmla="*/ 0 h 880"/>
                  <a:gd name="T50" fmla="*/ 471490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15">
                <a:extLst>
                  <a:ext uri="{FF2B5EF4-FFF2-40B4-BE49-F238E27FC236}">
                    <a16:creationId xmlns:a16="http://schemas.microsoft.com/office/drawing/2014/main" id="{FF974F22-BEDF-97A5-DED9-FB2B75F78C72}"/>
                  </a:ext>
                </a:extLst>
              </p:cNvPr>
              <p:cNvSpPr>
                <a:spLocks/>
              </p:cNvSpPr>
              <p:nvPr userDrawn="1"/>
            </p:nvSpPr>
            <p:spPr bwMode="auto">
              <a:xfrm>
                <a:off x="324" y="158"/>
                <a:ext cx="1686" cy="614"/>
              </a:xfrm>
              <a:custGeom>
                <a:avLst/>
                <a:gdLst>
                  <a:gd name="T0" fmla="*/ 302518 w 1190"/>
                  <a:gd name="T1" fmla="*/ 0 h 500"/>
                  <a:gd name="T2" fmla="*/ 3595676 w 1190"/>
                  <a:gd name="T3" fmla="*/ 55173 h 500"/>
                  <a:gd name="T4" fmla="*/ 3248996 w 1190"/>
                  <a:gd name="T5" fmla="*/ 56292 h 500"/>
                  <a:gd name="T6" fmla="*/ 0 w 1190"/>
                  <a:gd name="T7" fmla="*/ 3036 h 500"/>
                  <a:gd name="T8" fmla="*/ 302518 w 1190"/>
                  <a:gd name="T9" fmla="*/ 0 h 500"/>
                  <a:gd name="T10" fmla="*/ 302518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6">
                <a:extLst>
                  <a:ext uri="{FF2B5EF4-FFF2-40B4-BE49-F238E27FC236}">
                    <a16:creationId xmlns:a16="http://schemas.microsoft.com/office/drawing/2014/main" id="{E9F0A380-712C-735E-1EBD-23C107BD3648}"/>
                  </a:ext>
                </a:extLst>
              </p:cNvPr>
              <p:cNvSpPr>
                <a:spLocks/>
              </p:cNvSpPr>
              <p:nvPr userDrawn="1"/>
            </p:nvSpPr>
            <p:spPr bwMode="auto">
              <a:xfrm>
                <a:off x="409" y="251"/>
                <a:ext cx="227" cy="410"/>
              </a:xfrm>
              <a:custGeom>
                <a:avLst/>
                <a:gdLst>
                  <a:gd name="T0" fmla="*/ 362401 w 160"/>
                  <a:gd name="T1" fmla="*/ 0 h 335"/>
                  <a:gd name="T2" fmla="*/ 59343 w 160"/>
                  <a:gd name="T3" fmla="*/ 11113 h 335"/>
                  <a:gd name="T4" fmla="*/ 0 w 160"/>
                  <a:gd name="T5" fmla="*/ 23940 h 335"/>
                  <a:gd name="T6" fmla="*/ 103994 w 160"/>
                  <a:gd name="T7" fmla="*/ 32723 h 335"/>
                  <a:gd name="T8" fmla="*/ 292207 w 160"/>
                  <a:gd name="T9" fmla="*/ 34892 h 335"/>
                  <a:gd name="T10" fmla="*/ 237243 w 160"/>
                  <a:gd name="T11" fmla="*/ 15983 h 335"/>
                  <a:gd name="T12" fmla="*/ 498505 w 160"/>
                  <a:gd name="T13" fmla="*/ 1820 h 335"/>
                  <a:gd name="T14" fmla="*/ 362401 w 160"/>
                  <a:gd name="T15" fmla="*/ 0 h 335"/>
                  <a:gd name="T16" fmla="*/ 362401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7">
                <a:extLst>
                  <a:ext uri="{FF2B5EF4-FFF2-40B4-BE49-F238E27FC236}">
                    <a16:creationId xmlns:a16="http://schemas.microsoft.com/office/drawing/2014/main" id="{A89DF309-717D-C485-024E-7829649F0049}"/>
                  </a:ext>
                </a:extLst>
              </p:cNvPr>
              <p:cNvSpPr>
                <a:spLocks/>
              </p:cNvSpPr>
              <p:nvPr userDrawn="1"/>
            </p:nvSpPr>
            <p:spPr bwMode="auto">
              <a:xfrm>
                <a:off x="846" y="536"/>
                <a:ext cx="691" cy="364"/>
              </a:xfrm>
              <a:custGeom>
                <a:avLst/>
                <a:gdLst>
                  <a:gd name="T0" fmla="*/ 40745 w 489"/>
                  <a:gd name="T1" fmla="*/ 4000 h 296"/>
                  <a:gd name="T2" fmla="*/ 454116 w 489"/>
                  <a:gd name="T3" fmla="*/ 7721 h 296"/>
                  <a:gd name="T4" fmla="*/ 921453 w 489"/>
                  <a:gd name="T5" fmla="*/ 15963 h 296"/>
                  <a:gd name="T6" fmla="*/ 1251439 w 489"/>
                  <a:gd name="T7" fmla="*/ 28311 h 296"/>
                  <a:gd name="T8" fmla="*/ 927031 w 489"/>
                  <a:gd name="T9" fmla="*/ 26770 h 296"/>
                  <a:gd name="T10" fmla="*/ 394185 w 489"/>
                  <a:gd name="T11" fmla="*/ 17012 h 296"/>
                  <a:gd name="T12" fmla="*/ 141851 w 489"/>
                  <a:gd name="T13" fmla="*/ 9307 h 296"/>
                  <a:gd name="T14" fmla="*/ 303404 w 489"/>
                  <a:gd name="T15" fmla="*/ 18964 h 296"/>
                  <a:gd name="T16" fmla="*/ 773305 w 489"/>
                  <a:gd name="T17" fmla="*/ 31385 h 296"/>
                  <a:gd name="T18" fmla="*/ 1324547 w 489"/>
                  <a:gd name="T19" fmla="*/ 34531 h 296"/>
                  <a:gd name="T20" fmla="*/ 1390233 w 489"/>
                  <a:gd name="T21" fmla="*/ 26063 h 296"/>
                  <a:gd name="T22" fmla="*/ 1120508 w 489"/>
                  <a:gd name="T23" fmla="*/ 14015 h 296"/>
                  <a:gd name="T24" fmla="*/ 482832 w 489"/>
                  <a:gd name="T25" fmla="*/ 2019 h 296"/>
                  <a:gd name="T26" fmla="*/ 0 w 489"/>
                  <a:gd name="T27" fmla="*/ 0 h 296"/>
                  <a:gd name="T28" fmla="*/ 40745 w 489"/>
                  <a:gd name="T29" fmla="*/ 4000 h 296"/>
                  <a:gd name="T30" fmla="*/ 40745 w 489"/>
                  <a:gd name="T31" fmla="*/ 4000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nvGrpSpPr>
          <p:cNvPr id="13" name="Group 18">
            <a:extLst>
              <a:ext uri="{FF2B5EF4-FFF2-40B4-BE49-F238E27FC236}">
                <a16:creationId xmlns:a16="http://schemas.microsoft.com/office/drawing/2014/main" id="{DAB2C9B0-DC76-D5DD-ECAA-1CDA6D86466A}"/>
              </a:ext>
            </a:extLst>
          </p:cNvPr>
          <p:cNvGrpSpPr>
            <a:grpSpLocks/>
          </p:cNvGrpSpPr>
          <p:nvPr/>
        </p:nvGrpSpPr>
        <p:grpSpPr bwMode="auto">
          <a:xfrm>
            <a:off x="7915275" y="4368800"/>
            <a:ext cx="742950" cy="1058863"/>
            <a:chOff x="4986" y="2752"/>
            <a:chExt cx="468" cy="667"/>
          </a:xfrm>
        </p:grpSpPr>
        <p:sp>
          <p:nvSpPr>
            <p:cNvPr id="14" name="Freeform 19">
              <a:extLst>
                <a:ext uri="{FF2B5EF4-FFF2-40B4-BE49-F238E27FC236}">
                  <a16:creationId xmlns:a16="http://schemas.microsoft.com/office/drawing/2014/main" id="{4E952630-96D3-928D-65E4-400F06C61A6E}"/>
                </a:ext>
              </a:extLst>
            </p:cNvPr>
            <p:cNvSpPr>
              <a:spLocks/>
            </p:cNvSpPr>
            <p:nvPr userDrawn="1"/>
          </p:nvSpPr>
          <p:spPr bwMode="auto">
            <a:xfrm rot="7320404">
              <a:off x="4909" y="2936"/>
              <a:ext cx="629" cy="293"/>
            </a:xfrm>
            <a:custGeom>
              <a:avLst/>
              <a:gdLst>
                <a:gd name="T0" fmla="*/ 4 w 794"/>
                <a:gd name="T1" fmla="*/ 1 h 414"/>
                <a:gd name="T2" fmla="*/ 3 w 794"/>
                <a:gd name="T3" fmla="*/ 1 h 414"/>
                <a:gd name="T4" fmla="*/ 2 w 794"/>
                <a:gd name="T5" fmla="*/ 1 h 414"/>
                <a:gd name="T6" fmla="*/ 2 w 794"/>
                <a:gd name="T7" fmla="*/ 0 h 414"/>
                <a:gd name="T8" fmla="*/ 2 w 794"/>
                <a:gd name="T9" fmla="*/ 1 h 414"/>
                <a:gd name="T10" fmla="*/ 0 w 794"/>
                <a:gd name="T11" fmla="*/ 1 h 414"/>
                <a:gd name="T12" fmla="*/ 2 w 794"/>
                <a:gd name="T13" fmla="*/ 1 h 414"/>
                <a:gd name="T14" fmla="*/ 2 w 794"/>
                <a:gd name="T15" fmla="*/ 1 h 414"/>
                <a:gd name="T16" fmla="*/ 3 w 794"/>
                <a:gd name="T17" fmla="*/ 1 h 414"/>
                <a:gd name="T18" fmla="*/ 4 w 794"/>
                <a:gd name="T19" fmla="*/ 1 h 414"/>
                <a:gd name="T20" fmla="*/ 4 w 794"/>
                <a:gd name="T21" fmla="*/ 1 h 414"/>
                <a:gd name="T22" fmla="*/ 4 w 794"/>
                <a:gd name="T23" fmla="*/ 1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20">
              <a:extLst>
                <a:ext uri="{FF2B5EF4-FFF2-40B4-BE49-F238E27FC236}">
                  <a16:creationId xmlns:a16="http://schemas.microsoft.com/office/drawing/2014/main" id="{D4E6249E-6A15-73FE-EAA5-A3640F260847}"/>
                </a:ext>
              </a:extLst>
            </p:cNvPr>
            <p:cNvSpPr>
              <a:spLocks/>
            </p:cNvSpPr>
            <p:nvPr userDrawn="1"/>
          </p:nvSpPr>
          <p:spPr bwMode="auto">
            <a:xfrm rot="7320404">
              <a:off x="4893" y="2923"/>
              <a:ext cx="627" cy="290"/>
            </a:xfrm>
            <a:custGeom>
              <a:avLst/>
              <a:gdLst>
                <a:gd name="T0" fmla="*/ 0 w 1586"/>
                <a:gd name="T1" fmla="*/ 0 h 821"/>
                <a:gd name="T2" fmla="*/ 0 w 1586"/>
                <a:gd name="T3" fmla="*/ 0 h 821"/>
                <a:gd name="T4" fmla="*/ 0 w 1586"/>
                <a:gd name="T5" fmla="*/ 0 h 821"/>
                <a:gd name="T6" fmla="*/ 0 w 1586"/>
                <a:gd name="T7" fmla="*/ 0 h 821"/>
                <a:gd name="T8" fmla="*/ 0 w 1586"/>
                <a:gd name="T9" fmla="*/ 0 h 821"/>
                <a:gd name="T10" fmla="*/ 0 w 1586"/>
                <a:gd name="T11" fmla="*/ 0 h 821"/>
                <a:gd name="T12" fmla="*/ 0 w 1586"/>
                <a:gd name="T13" fmla="*/ 0 h 821"/>
                <a:gd name="T14" fmla="*/ 0 w 1586"/>
                <a:gd name="T15" fmla="*/ 0 h 821"/>
                <a:gd name="T16" fmla="*/ 0 w 1586"/>
                <a:gd name="T17" fmla="*/ 0 h 821"/>
                <a:gd name="T18" fmla="*/ 0 w 1586"/>
                <a:gd name="T19" fmla="*/ 0 h 821"/>
                <a:gd name="T20" fmla="*/ 0 w 1586"/>
                <a:gd name="T21" fmla="*/ 0 h 821"/>
                <a:gd name="T22" fmla="*/ 0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21">
              <a:extLst>
                <a:ext uri="{FF2B5EF4-FFF2-40B4-BE49-F238E27FC236}">
                  <a16:creationId xmlns:a16="http://schemas.microsoft.com/office/drawing/2014/main" id="{85A8AE1A-D7DA-7065-61C9-7CBFA5564D6E}"/>
                </a:ext>
              </a:extLst>
            </p:cNvPr>
            <p:cNvSpPr>
              <a:spLocks/>
            </p:cNvSpPr>
            <p:nvPr userDrawn="1"/>
          </p:nvSpPr>
          <p:spPr bwMode="auto">
            <a:xfrm rot="7320404">
              <a:off x="5000" y="2913"/>
              <a:ext cx="416" cy="265"/>
            </a:xfrm>
            <a:custGeom>
              <a:avLst/>
              <a:gdLst>
                <a:gd name="T0" fmla="*/ 0 w 1049"/>
                <a:gd name="T1" fmla="*/ 0 h 747"/>
                <a:gd name="T2" fmla="*/ 0 w 1049"/>
                <a:gd name="T3" fmla="*/ 0 h 747"/>
                <a:gd name="T4" fmla="*/ 0 w 1049"/>
                <a:gd name="T5" fmla="*/ 0 h 747"/>
                <a:gd name="T6" fmla="*/ 0 w 1049"/>
                <a:gd name="T7" fmla="*/ 0 h 747"/>
                <a:gd name="T8" fmla="*/ 0 w 1049"/>
                <a:gd name="T9" fmla="*/ 0 h 747"/>
                <a:gd name="T10" fmla="*/ 0 w 1049"/>
                <a:gd name="T11" fmla="*/ 0 h 747"/>
                <a:gd name="T12" fmla="*/ 0 w 1049"/>
                <a:gd name="T13" fmla="*/ 0 h 747"/>
                <a:gd name="T14" fmla="*/ 0 w 1049"/>
                <a:gd name="T15" fmla="*/ 0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7" name="Group 22">
              <a:extLst>
                <a:ext uri="{FF2B5EF4-FFF2-40B4-BE49-F238E27FC236}">
                  <a16:creationId xmlns:a16="http://schemas.microsoft.com/office/drawing/2014/main" id="{ED7F994F-3F35-C1D9-C805-6FC27CAE8EBD}"/>
                </a:ext>
              </a:extLst>
            </p:cNvPr>
            <p:cNvGrpSpPr>
              <a:grpSpLocks/>
            </p:cNvGrpSpPr>
            <p:nvPr userDrawn="1"/>
          </p:nvGrpSpPr>
          <p:grpSpPr bwMode="auto">
            <a:xfrm>
              <a:off x="4986" y="2752"/>
              <a:ext cx="469" cy="667"/>
              <a:chOff x="4986" y="2752"/>
              <a:chExt cx="469" cy="667"/>
            </a:xfrm>
          </p:grpSpPr>
          <p:sp>
            <p:nvSpPr>
              <p:cNvPr id="18" name="Freeform 23">
                <a:extLst>
                  <a:ext uri="{FF2B5EF4-FFF2-40B4-BE49-F238E27FC236}">
                    <a16:creationId xmlns:a16="http://schemas.microsoft.com/office/drawing/2014/main" id="{DE4C195E-AD2A-C146-A19E-AA585D0E819B}"/>
                  </a:ext>
                </a:extLst>
              </p:cNvPr>
              <p:cNvSpPr>
                <a:spLocks/>
              </p:cNvSpPr>
              <p:nvPr userDrawn="1"/>
            </p:nvSpPr>
            <p:spPr bwMode="auto">
              <a:xfrm rot="7320404">
                <a:off x="4987" y="3190"/>
                <a:ext cx="59" cy="61"/>
              </a:xfrm>
              <a:custGeom>
                <a:avLst/>
                <a:gdLst>
                  <a:gd name="T0" fmla="*/ 0 w 150"/>
                  <a:gd name="T1" fmla="*/ 0 h 173"/>
                  <a:gd name="T2" fmla="*/ 0 w 150"/>
                  <a:gd name="T3" fmla="*/ 0 h 173"/>
                  <a:gd name="T4" fmla="*/ 0 w 150"/>
                  <a:gd name="T5" fmla="*/ 0 h 173"/>
                  <a:gd name="T6" fmla="*/ 0 w 150"/>
                  <a:gd name="T7" fmla="*/ 0 h 173"/>
                  <a:gd name="T8" fmla="*/ 0 w 150"/>
                  <a:gd name="T9" fmla="*/ 0 h 173"/>
                  <a:gd name="T10" fmla="*/ 0 w 150"/>
                  <a:gd name="T11" fmla="*/ 0 h 173"/>
                  <a:gd name="T12" fmla="*/ 0 w 150"/>
                  <a:gd name="T13" fmla="*/ 0 h 173"/>
                  <a:gd name="T14" fmla="*/ 0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24">
                <a:extLst>
                  <a:ext uri="{FF2B5EF4-FFF2-40B4-BE49-F238E27FC236}">
                    <a16:creationId xmlns:a16="http://schemas.microsoft.com/office/drawing/2014/main" id="{1756E543-E0DE-9BF5-0930-02F965363E65}"/>
                  </a:ext>
                </a:extLst>
              </p:cNvPr>
              <p:cNvSpPr>
                <a:spLocks/>
              </p:cNvSpPr>
              <p:nvPr userDrawn="1"/>
            </p:nvSpPr>
            <p:spPr bwMode="auto">
              <a:xfrm rot="7320404">
                <a:off x="4887" y="2930"/>
                <a:ext cx="667" cy="311"/>
              </a:xfrm>
              <a:custGeom>
                <a:avLst/>
                <a:gdLst>
                  <a:gd name="T0" fmla="*/ 0 w 1684"/>
                  <a:gd name="T1" fmla="*/ 0 h 880"/>
                  <a:gd name="T2" fmla="*/ 0 w 1684"/>
                  <a:gd name="T3" fmla="*/ 0 h 880"/>
                  <a:gd name="T4" fmla="*/ 0 w 1684"/>
                  <a:gd name="T5" fmla="*/ 0 h 880"/>
                  <a:gd name="T6" fmla="*/ 0 w 1684"/>
                  <a:gd name="T7" fmla="*/ 0 h 880"/>
                  <a:gd name="T8" fmla="*/ 0 w 1684"/>
                  <a:gd name="T9" fmla="*/ 0 h 880"/>
                  <a:gd name="T10" fmla="*/ 0 w 1684"/>
                  <a:gd name="T11" fmla="*/ 0 h 880"/>
                  <a:gd name="T12" fmla="*/ 0 w 1684"/>
                  <a:gd name="T13" fmla="*/ 0 h 880"/>
                  <a:gd name="T14" fmla="*/ 0 w 1684"/>
                  <a:gd name="T15" fmla="*/ 0 h 880"/>
                  <a:gd name="T16" fmla="*/ 0 w 1684"/>
                  <a:gd name="T17" fmla="*/ 0 h 880"/>
                  <a:gd name="T18" fmla="*/ 0 w 1684"/>
                  <a:gd name="T19" fmla="*/ 0 h 880"/>
                  <a:gd name="T20" fmla="*/ 0 w 1684"/>
                  <a:gd name="T21" fmla="*/ 0 h 880"/>
                  <a:gd name="T22" fmla="*/ 0 w 1684"/>
                  <a:gd name="T23" fmla="*/ 0 h 880"/>
                  <a:gd name="T24" fmla="*/ 0 w 1684"/>
                  <a:gd name="T25" fmla="*/ 0 h 880"/>
                  <a:gd name="T26" fmla="*/ 0 w 1684"/>
                  <a:gd name="T27" fmla="*/ 0 h 880"/>
                  <a:gd name="T28" fmla="*/ 0 w 1684"/>
                  <a:gd name="T29" fmla="*/ 0 h 880"/>
                  <a:gd name="T30" fmla="*/ 0 w 1684"/>
                  <a:gd name="T31" fmla="*/ 0 h 880"/>
                  <a:gd name="T32" fmla="*/ 0 w 1684"/>
                  <a:gd name="T33" fmla="*/ 0 h 880"/>
                  <a:gd name="T34" fmla="*/ 0 w 1684"/>
                  <a:gd name="T35" fmla="*/ 0 h 880"/>
                  <a:gd name="T36" fmla="*/ 0 w 1684"/>
                  <a:gd name="T37" fmla="*/ 0 h 880"/>
                  <a:gd name="T38" fmla="*/ 0 w 1684"/>
                  <a:gd name="T39" fmla="*/ 0 h 880"/>
                  <a:gd name="T40" fmla="*/ 0 w 1684"/>
                  <a:gd name="T41" fmla="*/ 0 h 880"/>
                  <a:gd name="T42" fmla="*/ 0 w 1684"/>
                  <a:gd name="T43" fmla="*/ 0 h 880"/>
                  <a:gd name="T44" fmla="*/ 0 w 1684"/>
                  <a:gd name="T45" fmla="*/ 0 h 880"/>
                  <a:gd name="T46" fmla="*/ 0 w 1684"/>
                  <a:gd name="T47" fmla="*/ 0 h 880"/>
                  <a:gd name="T48" fmla="*/ 0 w 1684"/>
                  <a:gd name="T49" fmla="*/ 0 h 880"/>
                  <a:gd name="T50" fmla="*/ 0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25">
                <a:extLst>
                  <a:ext uri="{FF2B5EF4-FFF2-40B4-BE49-F238E27FC236}">
                    <a16:creationId xmlns:a16="http://schemas.microsoft.com/office/drawing/2014/main" id="{698A1D4F-FDA5-6040-40BD-4E384596BB27}"/>
                  </a:ext>
                </a:extLst>
              </p:cNvPr>
              <p:cNvSpPr>
                <a:spLocks/>
              </p:cNvSpPr>
              <p:nvPr userDrawn="1"/>
            </p:nvSpPr>
            <p:spPr bwMode="auto">
              <a:xfrm rot="7320404">
                <a:off x="5062" y="2997"/>
                <a:ext cx="472" cy="176"/>
              </a:xfrm>
              <a:custGeom>
                <a:avLst/>
                <a:gdLst>
                  <a:gd name="T0" fmla="*/ 0 w 1190"/>
                  <a:gd name="T1" fmla="*/ 0 h 500"/>
                  <a:gd name="T2" fmla="*/ 0 w 1190"/>
                  <a:gd name="T3" fmla="*/ 0 h 500"/>
                  <a:gd name="T4" fmla="*/ 0 w 1190"/>
                  <a:gd name="T5" fmla="*/ 0 h 500"/>
                  <a:gd name="T6" fmla="*/ 0 w 1190"/>
                  <a:gd name="T7" fmla="*/ 0 h 500"/>
                  <a:gd name="T8" fmla="*/ 0 w 1190"/>
                  <a:gd name="T9" fmla="*/ 0 h 500"/>
                  <a:gd name="T10" fmla="*/ 0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26">
                <a:extLst>
                  <a:ext uri="{FF2B5EF4-FFF2-40B4-BE49-F238E27FC236}">
                    <a16:creationId xmlns:a16="http://schemas.microsoft.com/office/drawing/2014/main" id="{ABB625E7-0D09-7AB8-FD6C-71EE0079207E}"/>
                  </a:ext>
                </a:extLst>
              </p:cNvPr>
              <p:cNvSpPr>
                <a:spLocks/>
              </p:cNvSpPr>
              <p:nvPr userDrawn="1"/>
            </p:nvSpPr>
            <p:spPr bwMode="auto">
              <a:xfrm rot="7320404">
                <a:off x="5364" y="2873"/>
                <a:ext cx="63" cy="118"/>
              </a:xfrm>
              <a:custGeom>
                <a:avLst/>
                <a:gdLst>
                  <a:gd name="T0" fmla="*/ 0 w 160"/>
                  <a:gd name="T1" fmla="*/ 0 h 335"/>
                  <a:gd name="T2" fmla="*/ 0 w 160"/>
                  <a:gd name="T3" fmla="*/ 0 h 335"/>
                  <a:gd name="T4" fmla="*/ 0 w 160"/>
                  <a:gd name="T5" fmla="*/ 0 h 335"/>
                  <a:gd name="T6" fmla="*/ 0 w 160"/>
                  <a:gd name="T7" fmla="*/ 0 h 335"/>
                  <a:gd name="T8" fmla="*/ 0 w 160"/>
                  <a:gd name="T9" fmla="*/ 0 h 335"/>
                  <a:gd name="T10" fmla="*/ 0 w 160"/>
                  <a:gd name="T11" fmla="*/ 0 h 335"/>
                  <a:gd name="T12" fmla="*/ 0 w 160"/>
                  <a:gd name="T13" fmla="*/ 0 h 335"/>
                  <a:gd name="T14" fmla="*/ 0 w 160"/>
                  <a:gd name="T15" fmla="*/ 0 h 335"/>
                  <a:gd name="T16" fmla="*/ 0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27">
                <a:extLst>
                  <a:ext uri="{FF2B5EF4-FFF2-40B4-BE49-F238E27FC236}">
                    <a16:creationId xmlns:a16="http://schemas.microsoft.com/office/drawing/2014/main" id="{B66B0C03-D15F-AD54-66F5-62F27631E1F8}"/>
                  </a:ext>
                </a:extLst>
              </p:cNvPr>
              <p:cNvSpPr>
                <a:spLocks/>
              </p:cNvSpPr>
              <p:nvPr userDrawn="1"/>
            </p:nvSpPr>
            <p:spPr bwMode="auto">
              <a:xfrm rot="7320404">
                <a:off x="5137" y="3000"/>
                <a:ext cx="193" cy="104"/>
              </a:xfrm>
              <a:custGeom>
                <a:avLst/>
                <a:gdLst>
                  <a:gd name="T0" fmla="*/ 0 w 489"/>
                  <a:gd name="T1" fmla="*/ 0 h 296"/>
                  <a:gd name="T2" fmla="*/ 0 w 489"/>
                  <a:gd name="T3" fmla="*/ 0 h 296"/>
                  <a:gd name="T4" fmla="*/ 0 w 489"/>
                  <a:gd name="T5" fmla="*/ 0 h 296"/>
                  <a:gd name="T6" fmla="*/ 0 w 489"/>
                  <a:gd name="T7" fmla="*/ 0 h 296"/>
                  <a:gd name="T8" fmla="*/ 0 w 489"/>
                  <a:gd name="T9" fmla="*/ 0 h 296"/>
                  <a:gd name="T10" fmla="*/ 0 w 489"/>
                  <a:gd name="T11" fmla="*/ 0 h 296"/>
                  <a:gd name="T12" fmla="*/ 0 w 489"/>
                  <a:gd name="T13" fmla="*/ 0 h 296"/>
                  <a:gd name="T14" fmla="*/ 0 w 489"/>
                  <a:gd name="T15" fmla="*/ 0 h 296"/>
                  <a:gd name="T16" fmla="*/ 0 w 489"/>
                  <a:gd name="T17" fmla="*/ 0 h 296"/>
                  <a:gd name="T18" fmla="*/ 0 w 489"/>
                  <a:gd name="T19" fmla="*/ 0 h 296"/>
                  <a:gd name="T20" fmla="*/ 0 w 489"/>
                  <a:gd name="T21" fmla="*/ 0 h 296"/>
                  <a:gd name="T22" fmla="*/ 0 w 489"/>
                  <a:gd name="T23" fmla="*/ 0 h 296"/>
                  <a:gd name="T24" fmla="*/ 0 w 489"/>
                  <a:gd name="T25" fmla="*/ 0 h 296"/>
                  <a:gd name="T26" fmla="*/ 0 w 489"/>
                  <a:gd name="T27" fmla="*/ 0 h 296"/>
                  <a:gd name="T28" fmla="*/ 0 w 489"/>
                  <a:gd name="T29" fmla="*/ 0 h 296"/>
                  <a:gd name="T30" fmla="*/ 0 w 489"/>
                  <a:gd name="T31" fmla="*/ 0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23" name="Freeform 28">
            <a:extLst>
              <a:ext uri="{FF2B5EF4-FFF2-40B4-BE49-F238E27FC236}">
                <a16:creationId xmlns:a16="http://schemas.microsoft.com/office/drawing/2014/main" id="{34D1F3AC-5A50-D258-C884-7391CC62DC9F}"/>
              </a:ext>
            </a:extLst>
          </p:cNvPr>
          <p:cNvSpPr>
            <a:spLocks/>
          </p:cNvSpPr>
          <p:nvPr/>
        </p:nvSpPr>
        <p:spPr bwMode="auto">
          <a:xfrm>
            <a:off x="901700" y="5054600"/>
            <a:ext cx="6807200" cy="728663"/>
          </a:xfrm>
          <a:custGeom>
            <a:avLst/>
            <a:gdLst>
              <a:gd name="T0" fmla="*/ 0 w 4288"/>
              <a:gd name="T1" fmla="*/ 0 h 459"/>
              <a:gd name="T2" fmla="*/ 2147483646 w 4288"/>
              <a:gd name="T3" fmla="*/ 2147483646 h 459"/>
              <a:gd name="T4" fmla="*/ 2147483646 w 4288"/>
              <a:gd name="T5" fmla="*/ 2147483646 h 459"/>
              <a:gd name="T6" fmla="*/ 2147483646 w 4288"/>
              <a:gd name="T7" fmla="*/ 2147483646 h 459"/>
              <a:gd name="T8" fmla="*/ 2147483646 w 4288"/>
              <a:gd name="T9" fmla="*/ 2147483646 h 459"/>
              <a:gd name="T10" fmla="*/ 2147483646 w 4288"/>
              <a:gd name="T11" fmla="*/ 2147483646 h 459"/>
              <a:gd name="T12" fmla="*/ 2147483646 w 4288"/>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29">
            <a:extLst>
              <a:ext uri="{FF2B5EF4-FFF2-40B4-BE49-F238E27FC236}">
                <a16:creationId xmlns:a16="http://schemas.microsoft.com/office/drawing/2014/main" id="{B470B341-FEE7-254E-322C-6221FE2EA069}"/>
              </a:ext>
            </a:extLst>
          </p:cNvPr>
          <p:cNvSpPr>
            <a:spLocks/>
          </p:cNvSpPr>
          <p:nvPr/>
        </p:nvSpPr>
        <p:spPr bwMode="auto">
          <a:xfrm>
            <a:off x="4076700" y="1930400"/>
            <a:ext cx="889000" cy="381000"/>
          </a:xfrm>
          <a:custGeom>
            <a:avLst/>
            <a:gdLst>
              <a:gd name="T0" fmla="*/ 0 w 560"/>
              <a:gd name="T1" fmla="*/ 2147483646 h 240"/>
              <a:gd name="T2" fmla="*/ 2147483646 w 560"/>
              <a:gd name="T3" fmla="*/ 2147483646 h 240"/>
              <a:gd name="T4" fmla="*/ 2147483646 w 560"/>
              <a:gd name="T5" fmla="*/ 2147483646 h 240"/>
              <a:gd name="T6" fmla="*/ 2147483646 w 560"/>
              <a:gd name="T7" fmla="*/ 2147483646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827"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r>
              <a:rPr lang="en-GB"/>
              <a:t>Click to edit Master title style</a:t>
            </a:r>
          </a:p>
        </p:txBody>
      </p:sp>
      <p:sp>
        <p:nvSpPr>
          <p:cNvPr id="77828"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r>
              <a:rPr lang="en-GB"/>
              <a:t>Click to edit Master subtitle style</a:t>
            </a:r>
          </a:p>
        </p:txBody>
      </p:sp>
      <p:sp>
        <p:nvSpPr>
          <p:cNvPr id="25" name="Rectangle 5">
            <a:extLst>
              <a:ext uri="{FF2B5EF4-FFF2-40B4-BE49-F238E27FC236}">
                <a16:creationId xmlns:a16="http://schemas.microsoft.com/office/drawing/2014/main" id="{34497E0C-3799-B573-CC3F-684E87116D43}"/>
              </a:ext>
            </a:extLst>
          </p:cNvPr>
          <p:cNvSpPr>
            <a:spLocks noGrp="1" noChangeArrowheads="1"/>
          </p:cNvSpPr>
          <p:nvPr>
            <p:ph type="dt" sz="half" idx="10"/>
          </p:nvPr>
        </p:nvSpPr>
        <p:spPr>
          <a:xfrm>
            <a:off x="685800" y="6248400"/>
            <a:ext cx="1905000" cy="457200"/>
          </a:xfrm>
        </p:spPr>
        <p:txBody>
          <a:bodyPr/>
          <a:lstStyle>
            <a:lvl1pPr>
              <a:defRPr/>
            </a:lvl1pPr>
          </a:lstStyle>
          <a:p>
            <a:pPr>
              <a:defRPr/>
            </a:pPr>
            <a:endParaRPr lang="en-GB"/>
          </a:p>
        </p:txBody>
      </p:sp>
      <p:sp>
        <p:nvSpPr>
          <p:cNvPr id="26" name="Rectangle 6">
            <a:extLst>
              <a:ext uri="{FF2B5EF4-FFF2-40B4-BE49-F238E27FC236}">
                <a16:creationId xmlns:a16="http://schemas.microsoft.com/office/drawing/2014/main" id="{7293FF2A-BE44-CD3D-C8CD-4FA75EF093DC}"/>
              </a:ext>
            </a:extLst>
          </p:cNvPr>
          <p:cNvSpPr>
            <a:spLocks noGrp="1" noChangeArrowheads="1"/>
          </p:cNvSpPr>
          <p:nvPr>
            <p:ph type="ftr" sz="quarter" idx="11"/>
          </p:nvPr>
        </p:nvSpPr>
        <p:spPr>
          <a:xfrm>
            <a:off x="3124200" y="6248400"/>
            <a:ext cx="2895600" cy="457200"/>
          </a:xfrm>
        </p:spPr>
        <p:txBody>
          <a:bodyPr/>
          <a:lstStyle>
            <a:lvl1pPr>
              <a:defRPr/>
            </a:lvl1pPr>
          </a:lstStyle>
          <a:p>
            <a:pPr>
              <a:defRPr/>
            </a:pPr>
            <a:endParaRPr lang="en-GB"/>
          </a:p>
        </p:txBody>
      </p:sp>
      <p:sp>
        <p:nvSpPr>
          <p:cNvPr id="27" name="Rectangle 7">
            <a:extLst>
              <a:ext uri="{FF2B5EF4-FFF2-40B4-BE49-F238E27FC236}">
                <a16:creationId xmlns:a16="http://schemas.microsoft.com/office/drawing/2014/main" id="{8E9F7B8F-7FC3-80C8-B8D4-550666568C06}"/>
              </a:ext>
            </a:extLst>
          </p:cNvPr>
          <p:cNvSpPr>
            <a:spLocks noGrp="1" noChangeArrowheads="1"/>
          </p:cNvSpPr>
          <p:nvPr>
            <p:ph type="sldNum" sz="quarter" idx="12"/>
          </p:nvPr>
        </p:nvSpPr>
        <p:spPr>
          <a:xfrm>
            <a:off x="6553200" y="6248400"/>
            <a:ext cx="1905000" cy="457200"/>
          </a:xfrm>
        </p:spPr>
        <p:txBody>
          <a:bodyPr/>
          <a:lstStyle>
            <a:lvl1pPr>
              <a:defRPr/>
            </a:lvl1pPr>
          </a:lstStyle>
          <a:p>
            <a:fld id="{2B37ECCF-1F6E-4C6C-93F7-07C12E3680F0}" type="slidenum">
              <a:rPr lang="en-GB" altLang="en-US"/>
              <a:pPr/>
              <a:t>‹#›</a:t>
            </a:fld>
            <a:endParaRPr lang="en-GB" altLang="en-US"/>
          </a:p>
        </p:txBody>
      </p:sp>
    </p:spTree>
    <p:extLst>
      <p:ext uri="{BB962C8B-B14F-4D97-AF65-F5344CB8AC3E}">
        <p14:creationId xmlns:p14="http://schemas.microsoft.com/office/powerpoint/2010/main" val="1274100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3117433D-E492-2FCA-B138-B3A1A9F81048}"/>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96D4F34D-186F-E9D2-A6CA-531307F830C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7">
            <a:extLst>
              <a:ext uri="{FF2B5EF4-FFF2-40B4-BE49-F238E27FC236}">
                <a16:creationId xmlns:a16="http://schemas.microsoft.com/office/drawing/2014/main" id="{ED58C0E2-2BA9-5F9C-2652-AF1C3779B4E9}"/>
              </a:ext>
            </a:extLst>
          </p:cNvPr>
          <p:cNvSpPr>
            <a:spLocks noGrp="1" noChangeArrowheads="1"/>
          </p:cNvSpPr>
          <p:nvPr>
            <p:ph type="sldNum" sz="quarter" idx="12"/>
          </p:nvPr>
        </p:nvSpPr>
        <p:spPr>
          <a:ln/>
        </p:spPr>
        <p:txBody>
          <a:bodyPr/>
          <a:lstStyle>
            <a:lvl1pPr>
              <a:defRPr/>
            </a:lvl1pPr>
          </a:lstStyle>
          <a:p>
            <a:fld id="{390900B8-1B11-4D1D-AD02-858FE520469A}" type="slidenum">
              <a:rPr lang="en-GB" altLang="en-US"/>
              <a:pPr/>
              <a:t>‹#›</a:t>
            </a:fld>
            <a:endParaRPr lang="en-GB" altLang="en-US"/>
          </a:p>
        </p:txBody>
      </p:sp>
    </p:spTree>
    <p:extLst>
      <p:ext uri="{BB962C8B-B14F-4D97-AF65-F5344CB8AC3E}">
        <p14:creationId xmlns:p14="http://schemas.microsoft.com/office/powerpoint/2010/main" val="2198466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99E7AC39-FBA0-A57E-86D9-D5D0111C42AD}"/>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80C87B60-B8B2-2809-2FBC-FE9F524076F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7">
            <a:extLst>
              <a:ext uri="{FF2B5EF4-FFF2-40B4-BE49-F238E27FC236}">
                <a16:creationId xmlns:a16="http://schemas.microsoft.com/office/drawing/2014/main" id="{96981BF5-CFE1-D2E4-F562-689D150C4885}"/>
              </a:ext>
            </a:extLst>
          </p:cNvPr>
          <p:cNvSpPr>
            <a:spLocks noGrp="1" noChangeArrowheads="1"/>
          </p:cNvSpPr>
          <p:nvPr>
            <p:ph type="sldNum" sz="quarter" idx="12"/>
          </p:nvPr>
        </p:nvSpPr>
        <p:spPr>
          <a:ln/>
        </p:spPr>
        <p:txBody>
          <a:bodyPr/>
          <a:lstStyle>
            <a:lvl1pPr>
              <a:defRPr/>
            </a:lvl1pPr>
          </a:lstStyle>
          <a:p>
            <a:fld id="{CAE09610-2DE0-4266-B0A5-B13E5FD06AB1}" type="slidenum">
              <a:rPr lang="en-GB" altLang="en-US"/>
              <a:pPr/>
              <a:t>‹#›</a:t>
            </a:fld>
            <a:endParaRPr lang="en-GB" altLang="en-US"/>
          </a:p>
        </p:txBody>
      </p:sp>
    </p:spTree>
    <p:extLst>
      <p:ext uri="{BB962C8B-B14F-4D97-AF65-F5344CB8AC3E}">
        <p14:creationId xmlns:p14="http://schemas.microsoft.com/office/powerpoint/2010/main" val="4290998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45AEB3AD-C165-9F20-2479-47645300203F}"/>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F9158701-1F8A-E2F3-F8FB-48E995F9E96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7">
            <a:extLst>
              <a:ext uri="{FF2B5EF4-FFF2-40B4-BE49-F238E27FC236}">
                <a16:creationId xmlns:a16="http://schemas.microsoft.com/office/drawing/2014/main" id="{F9C34E15-9078-4F0D-EDFD-FEFDC9511C84}"/>
              </a:ext>
            </a:extLst>
          </p:cNvPr>
          <p:cNvSpPr>
            <a:spLocks noGrp="1" noChangeArrowheads="1"/>
          </p:cNvSpPr>
          <p:nvPr>
            <p:ph type="sldNum" sz="quarter" idx="12"/>
          </p:nvPr>
        </p:nvSpPr>
        <p:spPr>
          <a:ln/>
        </p:spPr>
        <p:txBody>
          <a:bodyPr/>
          <a:lstStyle>
            <a:lvl1pPr>
              <a:defRPr/>
            </a:lvl1pPr>
          </a:lstStyle>
          <a:p>
            <a:fld id="{0C9A6D55-F028-4E50-9BA6-547F13A83148}" type="slidenum">
              <a:rPr lang="en-GB" altLang="en-US"/>
              <a:pPr/>
              <a:t>‹#›</a:t>
            </a:fld>
            <a:endParaRPr lang="en-GB" altLang="en-US"/>
          </a:p>
        </p:txBody>
      </p:sp>
    </p:spTree>
    <p:extLst>
      <p:ext uri="{BB962C8B-B14F-4D97-AF65-F5344CB8AC3E}">
        <p14:creationId xmlns:p14="http://schemas.microsoft.com/office/powerpoint/2010/main" val="2989476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a16="http://schemas.microsoft.com/office/drawing/2014/main" id="{0168594D-885E-303A-4C95-4F4E225DE551}"/>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BEF30D00-6EE4-953F-0545-514AEEA69E5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7">
            <a:extLst>
              <a:ext uri="{FF2B5EF4-FFF2-40B4-BE49-F238E27FC236}">
                <a16:creationId xmlns:a16="http://schemas.microsoft.com/office/drawing/2014/main" id="{50ECC3BB-7C3E-23BD-299F-36C0FD7708D7}"/>
              </a:ext>
            </a:extLst>
          </p:cNvPr>
          <p:cNvSpPr>
            <a:spLocks noGrp="1" noChangeArrowheads="1"/>
          </p:cNvSpPr>
          <p:nvPr>
            <p:ph type="sldNum" sz="quarter" idx="12"/>
          </p:nvPr>
        </p:nvSpPr>
        <p:spPr>
          <a:ln/>
        </p:spPr>
        <p:txBody>
          <a:bodyPr/>
          <a:lstStyle>
            <a:lvl1pPr>
              <a:defRPr/>
            </a:lvl1pPr>
          </a:lstStyle>
          <a:p>
            <a:fld id="{0DB8F3DF-C748-487F-B251-E8D37D7866BE}" type="slidenum">
              <a:rPr lang="en-GB" altLang="en-US"/>
              <a:pPr/>
              <a:t>‹#›</a:t>
            </a:fld>
            <a:endParaRPr lang="en-GB" altLang="en-US"/>
          </a:p>
        </p:txBody>
      </p:sp>
    </p:spTree>
    <p:extLst>
      <p:ext uri="{BB962C8B-B14F-4D97-AF65-F5344CB8AC3E}">
        <p14:creationId xmlns:p14="http://schemas.microsoft.com/office/powerpoint/2010/main" val="2518142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a:extLst>
              <a:ext uri="{FF2B5EF4-FFF2-40B4-BE49-F238E27FC236}">
                <a16:creationId xmlns:a16="http://schemas.microsoft.com/office/drawing/2014/main" id="{E458349F-F484-92D5-5B9E-C9C86439201B}"/>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DE008D82-3E38-83EB-ECF4-2D322B9CDE4C}"/>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7">
            <a:extLst>
              <a:ext uri="{FF2B5EF4-FFF2-40B4-BE49-F238E27FC236}">
                <a16:creationId xmlns:a16="http://schemas.microsoft.com/office/drawing/2014/main" id="{7463781A-59CF-9DD3-0966-FB60FB108028}"/>
              </a:ext>
            </a:extLst>
          </p:cNvPr>
          <p:cNvSpPr>
            <a:spLocks noGrp="1" noChangeArrowheads="1"/>
          </p:cNvSpPr>
          <p:nvPr>
            <p:ph type="sldNum" sz="quarter" idx="12"/>
          </p:nvPr>
        </p:nvSpPr>
        <p:spPr>
          <a:ln/>
        </p:spPr>
        <p:txBody>
          <a:bodyPr/>
          <a:lstStyle>
            <a:lvl1pPr>
              <a:defRPr/>
            </a:lvl1pPr>
          </a:lstStyle>
          <a:p>
            <a:fld id="{2DE8393D-37AA-4F84-B3CD-5A9F2F70A1C6}" type="slidenum">
              <a:rPr lang="en-GB" altLang="en-US"/>
              <a:pPr/>
              <a:t>‹#›</a:t>
            </a:fld>
            <a:endParaRPr lang="en-GB" altLang="en-US"/>
          </a:p>
        </p:txBody>
      </p:sp>
    </p:spTree>
    <p:extLst>
      <p:ext uri="{BB962C8B-B14F-4D97-AF65-F5344CB8AC3E}">
        <p14:creationId xmlns:p14="http://schemas.microsoft.com/office/powerpoint/2010/main" val="591807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a:extLst>
              <a:ext uri="{FF2B5EF4-FFF2-40B4-BE49-F238E27FC236}">
                <a16:creationId xmlns:a16="http://schemas.microsoft.com/office/drawing/2014/main" id="{23887466-750A-13D9-4889-C92E9B1DFCD8}"/>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6">
            <a:extLst>
              <a:ext uri="{FF2B5EF4-FFF2-40B4-BE49-F238E27FC236}">
                <a16:creationId xmlns:a16="http://schemas.microsoft.com/office/drawing/2014/main" id="{8DE2158B-7407-5D6B-2B5A-25EF219AEA7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7">
            <a:extLst>
              <a:ext uri="{FF2B5EF4-FFF2-40B4-BE49-F238E27FC236}">
                <a16:creationId xmlns:a16="http://schemas.microsoft.com/office/drawing/2014/main" id="{73DE265B-FD99-FE37-695E-D231D3A81F28}"/>
              </a:ext>
            </a:extLst>
          </p:cNvPr>
          <p:cNvSpPr>
            <a:spLocks noGrp="1" noChangeArrowheads="1"/>
          </p:cNvSpPr>
          <p:nvPr>
            <p:ph type="sldNum" sz="quarter" idx="12"/>
          </p:nvPr>
        </p:nvSpPr>
        <p:spPr>
          <a:ln/>
        </p:spPr>
        <p:txBody>
          <a:bodyPr/>
          <a:lstStyle>
            <a:lvl1pPr>
              <a:defRPr/>
            </a:lvl1pPr>
          </a:lstStyle>
          <a:p>
            <a:fld id="{A6F74DC8-9D0F-4C49-BD17-B605F8586570}" type="slidenum">
              <a:rPr lang="en-GB" altLang="en-US"/>
              <a:pPr/>
              <a:t>‹#›</a:t>
            </a:fld>
            <a:endParaRPr lang="en-GB" altLang="en-US"/>
          </a:p>
        </p:txBody>
      </p:sp>
    </p:spTree>
    <p:extLst>
      <p:ext uri="{BB962C8B-B14F-4D97-AF65-F5344CB8AC3E}">
        <p14:creationId xmlns:p14="http://schemas.microsoft.com/office/powerpoint/2010/main" val="3753595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a:extLst>
              <a:ext uri="{FF2B5EF4-FFF2-40B4-BE49-F238E27FC236}">
                <a16:creationId xmlns:a16="http://schemas.microsoft.com/office/drawing/2014/main" id="{B650FAC3-2D69-CE55-EC7F-B88ADABB26E1}"/>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F4B1C44F-A271-2289-E9FC-53CFFE6FDEC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7">
            <a:extLst>
              <a:ext uri="{FF2B5EF4-FFF2-40B4-BE49-F238E27FC236}">
                <a16:creationId xmlns:a16="http://schemas.microsoft.com/office/drawing/2014/main" id="{ED12591D-68F3-A23C-153E-3BBDDABF5B35}"/>
              </a:ext>
            </a:extLst>
          </p:cNvPr>
          <p:cNvSpPr>
            <a:spLocks noGrp="1" noChangeArrowheads="1"/>
          </p:cNvSpPr>
          <p:nvPr>
            <p:ph type="sldNum" sz="quarter" idx="12"/>
          </p:nvPr>
        </p:nvSpPr>
        <p:spPr>
          <a:ln/>
        </p:spPr>
        <p:txBody>
          <a:bodyPr/>
          <a:lstStyle>
            <a:lvl1pPr>
              <a:defRPr/>
            </a:lvl1pPr>
          </a:lstStyle>
          <a:p>
            <a:fld id="{FEDE04D0-E4C4-4F6A-BF78-6174DCCF0C9F}" type="slidenum">
              <a:rPr lang="en-GB" altLang="en-US"/>
              <a:pPr/>
              <a:t>‹#›</a:t>
            </a:fld>
            <a:endParaRPr lang="en-GB" altLang="en-US"/>
          </a:p>
        </p:txBody>
      </p:sp>
    </p:spTree>
    <p:extLst>
      <p:ext uri="{BB962C8B-B14F-4D97-AF65-F5344CB8AC3E}">
        <p14:creationId xmlns:p14="http://schemas.microsoft.com/office/powerpoint/2010/main" val="1962547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E14E209D-3640-A97A-846B-229197048829}"/>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6">
            <a:extLst>
              <a:ext uri="{FF2B5EF4-FFF2-40B4-BE49-F238E27FC236}">
                <a16:creationId xmlns:a16="http://schemas.microsoft.com/office/drawing/2014/main" id="{2844D4C1-51ED-C446-D59D-2C90BB8A05D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7">
            <a:extLst>
              <a:ext uri="{FF2B5EF4-FFF2-40B4-BE49-F238E27FC236}">
                <a16:creationId xmlns:a16="http://schemas.microsoft.com/office/drawing/2014/main" id="{8DC947A1-BBB8-7A30-C473-756436BAD919}"/>
              </a:ext>
            </a:extLst>
          </p:cNvPr>
          <p:cNvSpPr>
            <a:spLocks noGrp="1" noChangeArrowheads="1"/>
          </p:cNvSpPr>
          <p:nvPr>
            <p:ph type="sldNum" sz="quarter" idx="12"/>
          </p:nvPr>
        </p:nvSpPr>
        <p:spPr>
          <a:ln/>
        </p:spPr>
        <p:txBody>
          <a:bodyPr/>
          <a:lstStyle>
            <a:lvl1pPr>
              <a:defRPr/>
            </a:lvl1pPr>
          </a:lstStyle>
          <a:p>
            <a:fld id="{539FB124-D506-4CDC-9327-DF2BA7E14C95}" type="slidenum">
              <a:rPr lang="en-GB" altLang="en-US"/>
              <a:pPr/>
              <a:t>‹#›</a:t>
            </a:fld>
            <a:endParaRPr lang="en-GB" altLang="en-US"/>
          </a:p>
        </p:txBody>
      </p:sp>
    </p:spTree>
    <p:extLst>
      <p:ext uri="{BB962C8B-B14F-4D97-AF65-F5344CB8AC3E}">
        <p14:creationId xmlns:p14="http://schemas.microsoft.com/office/powerpoint/2010/main" val="1228157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C8BC0568-9A24-BBD5-BCAA-A5C4D3E352AB}"/>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309E4198-1054-8B1F-A997-B310EFB054A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7">
            <a:extLst>
              <a:ext uri="{FF2B5EF4-FFF2-40B4-BE49-F238E27FC236}">
                <a16:creationId xmlns:a16="http://schemas.microsoft.com/office/drawing/2014/main" id="{A4EBC110-0A1B-B68E-8E88-59CB7140FCDA}"/>
              </a:ext>
            </a:extLst>
          </p:cNvPr>
          <p:cNvSpPr>
            <a:spLocks noGrp="1" noChangeArrowheads="1"/>
          </p:cNvSpPr>
          <p:nvPr>
            <p:ph type="sldNum" sz="quarter" idx="12"/>
          </p:nvPr>
        </p:nvSpPr>
        <p:spPr>
          <a:ln/>
        </p:spPr>
        <p:txBody>
          <a:bodyPr/>
          <a:lstStyle>
            <a:lvl1pPr>
              <a:defRPr/>
            </a:lvl1pPr>
          </a:lstStyle>
          <a:p>
            <a:fld id="{FB63FC83-8554-49CF-84D2-973B07EE2962}" type="slidenum">
              <a:rPr lang="en-GB" altLang="en-US"/>
              <a:pPr/>
              <a:t>‹#›</a:t>
            </a:fld>
            <a:endParaRPr lang="en-GB" altLang="en-US"/>
          </a:p>
        </p:txBody>
      </p:sp>
    </p:spTree>
    <p:extLst>
      <p:ext uri="{BB962C8B-B14F-4D97-AF65-F5344CB8AC3E}">
        <p14:creationId xmlns:p14="http://schemas.microsoft.com/office/powerpoint/2010/main" val="2740437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C8D4D5CA-97B2-AFD0-F7BD-681671B2136B}"/>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4A9E4A68-98A9-8E7B-EA44-B8BC84FDA67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7">
            <a:extLst>
              <a:ext uri="{FF2B5EF4-FFF2-40B4-BE49-F238E27FC236}">
                <a16:creationId xmlns:a16="http://schemas.microsoft.com/office/drawing/2014/main" id="{228BEFC2-E3BF-C425-A956-382F6B141CA5}"/>
              </a:ext>
            </a:extLst>
          </p:cNvPr>
          <p:cNvSpPr>
            <a:spLocks noGrp="1" noChangeArrowheads="1"/>
          </p:cNvSpPr>
          <p:nvPr>
            <p:ph type="sldNum" sz="quarter" idx="12"/>
          </p:nvPr>
        </p:nvSpPr>
        <p:spPr>
          <a:ln/>
        </p:spPr>
        <p:txBody>
          <a:bodyPr/>
          <a:lstStyle>
            <a:lvl1pPr>
              <a:defRPr/>
            </a:lvl1pPr>
          </a:lstStyle>
          <a:p>
            <a:fld id="{0418A56E-4F8B-45F7-B6D5-AB6A30358396}" type="slidenum">
              <a:rPr lang="en-GB" altLang="en-US"/>
              <a:pPr/>
              <a:t>‹#›</a:t>
            </a:fld>
            <a:endParaRPr lang="en-GB" altLang="en-US"/>
          </a:p>
        </p:txBody>
      </p:sp>
    </p:spTree>
    <p:extLst>
      <p:ext uri="{BB962C8B-B14F-4D97-AF65-F5344CB8AC3E}">
        <p14:creationId xmlns:p14="http://schemas.microsoft.com/office/powerpoint/2010/main" val="3998004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2">
            <a:extLst>
              <a:ext uri="{FF2B5EF4-FFF2-40B4-BE49-F238E27FC236}">
                <a16:creationId xmlns:a16="http://schemas.microsoft.com/office/drawing/2014/main" id="{D1560920-FC96-F1D1-6CA7-8DED9A65A6F5}"/>
              </a:ext>
            </a:extLst>
          </p:cNvPr>
          <p:cNvSpPr>
            <a:spLocks/>
          </p:cNvSpPr>
          <p:nvPr/>
        </p:nvSpPr>
        <p:spPr bwMode="auto">
          <a:xfrm rot="-3172564">
            <a:off x="7777957" y="-15081"/>
            <a:ext cx="1162050" cy="2084387"/>
          </a:xfrm>
          <a:custGeom>
            <a:avLst/>
            <a:gdLst>
              <a:gd name="T0" fmla="*/ 2147483646 w 2903"/>
              <a:gd name="T1" fmla="*/ 2147483646 h 3686"/>
              <a:gd name="T2" fmla="*/ 2147483646 w 2903"/>
              <a:gd name="T3" fmla="*/ 2147483646 h 3686"/>
              <a:gd name="T4" fmla="*/ 2147483646 w 2903"/>
              <a:gd name="T5" fmla="*/ 0 h 3686"/>
              <a:gd name="T6" fmla="*/ 2147483646 w 2903"/>
              <a:gd name="T7" fmla="*/ 2147483646 h 3686"/>
              <a:gd name="T8" fmla="*/ 2147483646 w 2903"/>
              <a:gd name="T9" fmla="*/ 2147483646 h 3686"/>
              <a:gd name="T10" fmla="*/ 0 w 2903"/>
              <a:gd name="T11" fmla="*/ 2147483646 h 3686"/>
              <a:gd name="T12" fmla="*/ 2147483646 w 2903"/>
              <a:gd name="T13" fmla="*/ 2147483646 h 3686"/>
              <a:gd name="T14" fmla="*/ 2147483646 w 2903"/>
              <a:gd name="T15" fmla="*/ 2147483646 h 3686"/>
              <a:gd name="T16" fmla="*/ 2147483646 w 2903"/>
              <a:gd name="T17" fmla="*/ 2147483646 h 3686"/>
              <a:gd name="T18" fmla="*/ 2147483646 w 2903"/>
              <a:gd name="T19" fmla="*/ 2147483646 h 3686"/>
              <a:gd name="T20" fmla="*/ 2147483646 w 2903"/>
              <a:gd name="T21" fmla="*/ 2147483646 h 36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27" name="Rectangle 3">
            <a:extLst>
              <a:ext uri="{FF2B5EF4-FFF2-40B4-BE49-F238E27FC236}">
                <a16:creationId xmlns:a16="http://schemas.microsoft.com/office/drawing/2014/main" id="{CAEA390A-21BF-07A0-B337-77465BA03D6D}"/>
              </a:ext>
            </a:extLst>
          </p:cNvPr>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a:extLst>
              <a:ext uri="{FF2B5EF4-FFF2-40B4-BE49-F238E27FC236}">
                <a16:creationId xmlns:a16="http://schemas.microsoft.com/office/drawing/2014/main" id="{4F884500-0F45-B804-4D23-EE4B7BE04A73}"/>
              </a:ext>
            </a:extLst>
          </p:cNvPr>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76805" name="Rectangle 5">
            <a:extLst>
              <a:ext uri="{FF2B5EF4-FFF2-40B4-BE49-F238E27FC236}">
                <a16:creationId xmlns:a16="http://schemas.microsoft.com/office/drawing/2014/main" id="{5ABFD349-1C4B-44FB-BBE7-2701CD0F74EA}"/>
              </a:ext>
            </a:extLst>
          </p:cNvPr>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GB"/>
          </a:p>
        </p:txBody>
      </p:sp>
      <p:sp>
        <p:nvSpPr>
          <p:cNvPr id="76806" name="Rectangle 6">
            <a:extLst>
              <a:ext uri="{FF2B5EF4-FFF2-40B4-BE49-F238E27FC236}">
                <a16:creationId xmlns:a16="http://schemas.microsoft.com/office/drawing/2014/main" id="{B509A6D9-9EE1-4088-96BD-F9186A96CD16}"/>
              </a:ext>
            </a:extLst>
          </p:cNvPr>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GB"/>
          </a:p>
        </p:txBody>
      </p:sp>
      <p:sp>
        <p:nvSpPr>
          <p:cNvPr id="76807" name="Rectangle 7">
            <a:extLst>
              <a:ext uri="{FF2B5EF4-FFF2-40B4-BE49-F238E27FC236}">
                <a16:creationId xmlns:a16="http://schemas.microsoft.com/office/drawing/2014/main" id="{7780D189-3F45-449A-ACBE-1E3CA9D82E1E}"/>
              </a:ext>
            </a:extLst>
          </p:cNvPr>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lvl1pPr>
          </a:lstStyle>
          <a:p>
            <a:fld id="{11C22ADD-F419-448D-A9F2-EBC1E52C745A}" type="slidenum">
              <a:rPr lang="en-GB" altLang="en-US"/>
              <a:pPr/>
              <a:t>‹#›</a:t>
            </a:fld>
            <a:endParaRPr lang="en-GB" altLang="en-US"/>
          </a:p>
        </p:txBody>
      </p:sp>
      <p:sp>
        <p:nvSpPr>
          <p:cNvPr id="1032" name="Freeform 8">
            <a:extLst>
              <a:ext uri="{FF2B5EF4-FFF2-40B4-BE49-F238E27FC236}">
                <a16:creationId xmlns:a16="http://schemas.microsoft.com/office/drawing/2014/main" id="{25D7ABD3-4A86-500F-9C36-941BE1F657E9}"/>
              </a:ext>
            </a:extLst>
          </p:cNvPr>
          <p:cNvSpPr>
            <a:spLocks/>
          </p:cNvSpPr>
          <p:nvPr/>
        </p:nvSpPr>
        <p:spPr bwMode="auto">
          <a:xfrm rot="-3172564">
            <a:off x="7865269" y="24607"/>
            <a:ext cx="1165225" cy="2097087"/>
          </a:xfrm>
          <a:custGeom>
            <a:avLst/>
            <a:gdLst>
              <a:gd name="T0" fmla="*/ 2147483646 w 2911"/>
              <a:gd name="T1" fmla="*/ 0 h 3703"/>
              <a:gd name="T2" fmla="*/ 2147483646 w 2911"/>
              <a:gd name="T3" fmla="*/ 2147483646 h 3703"/>
              <a:gd name="T4" fmla="*/ 2147483646 w 2911"/>
              <a:gd name="T5" fmla="*/ 2147483646 h 3703"/>
              <a:gd name="T6" fmla="*/ 0 w 2911"/>
              <a:gd name="T7" fmla="*/ 2147483646 h 3703"/>
              <a:gd name="T8" fmla="*/ 2147483646 w 2911"/>
              <a:gd name="T9" fmla="*/ 2147483646 h 3703"/>
              <a:gd name="T10" fmla="*/ 2147483646 w 2911"/>
              <a:gd name="T11" fmla="*/ 2147483646 h 3703"/>
              <a:gd name="T12" fmla="*/ 2147483646 w 2911"/>
              <a:gd name="T13" fmla="*/ 2147483646 h 3703"/>
              <a:gd name="T14" fmla="*/ 2147483646 w 2911"/>
              <a:gd name="T15" fmla="*/ 2147483646 h 3703"/>
              <a:gd name="T16" fmla="*/ 2147483646 w 2911"/>
              <a:gd name="T17" fmla="*/ 2147483646 h 3703"/>
              <a:gd name="T18" fmla="*/ 2147483646 w 2911"/>
              <a:gd name="T19" fmla="*/ 0 h 3703"/>
              <a:gd name="T20" fmla="*/ 2147483646 w 2911"/>
              <a:gd name="T21" fmla="*/ 0 h 37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3" name="Freeform 9">
            <a:extLst>
              <a:ext uri="{FF2B5EF4-FFF2-40B4-BE49-F238E27FC236}">
                <a16:creationId xmlns:a16="http://schemas.microsoft.com/office/drawing/2014/main" id="{F9632918-6EF3-B8B4-FD1F-5769048E42F2}"/>
              </a:ext>
            </a:extLst>
          </p:cNvPr>
          <p:cNvSpPr>
            <a:spLocks/>
          </p:cNvSpPr>
          <p:nvPr/>
        </p:nvSpPr>
        <p:spPr bwMode="auto">
          <a:xfrm rot="-3172564">
            <a:off x="7831138" y="192088"/>
            <a:ext cx="1025525" cy="1571625"/>
          </a:xfrm>
          <a:custGeom>
            <a:avLst/>
            <a:gdLst>
              <a:gd name="T0" fmla="*/ 0 w 2561"/>
              <a:gd name="T1" fmla="*/ 2147483646 h 2777"/>
              <a:gd name="T2" fmla="*/ 2147483646 w 2561"/>
              <a:gd name="T3" fmla="*/ 2147483646 h 2777"/>
              <a:gd name="T4" fmla="*/ 2147483646 w 2561"/>
              <a:gd name="T5" fmla="*/ 2147483646 h 2777"/>
              <a:gd name="T6" fmla="*/ 2147483646 w 2561"/>
              <a:gd name="T7" fmla="*/ 2147483646 h 2777"/>
              <a:gd name="T8" fmla="*/ 2147483646 w 2561"/>
              <a:gd name="T9" fmla="*/ 2147483646 h 2777"/>
              <a:gd name="T10" fmla="*/ 2147483646 w 2561"/>
              <a:gd name="T11" fmla="*/ 0 h 2777"/>
              <a:gd name="T12" fmla="*/ 0 w 2561"/>
              <a:gd name="T13" fmla="*/ 2147483646 h 2777"/>
              <a:gd name="T14" fmla="*/ 0 w 2561"/>
              <a:gd name="T15" fmla="*/ 2147483646 h 277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34" name="Group 10">
            <a:extLst>
              <a:ext uri="{FF2B5EF4-FFF2-40B4-BE49-F238E27FC236}">
                <a16:creationId xmlns:a16="http://schemas.microsoft.com/office/drawing/2014/main" id="{9029DB63-CCE3-1144-E8D0-BD874E33D284}"/>
              </a:ext>
            </a:extLst>
          </p:cNvPr>
          <p:cNvGrpSpPr>
            <a:grpSpLocks/>
          </p:cNvGrpSpPr>
          <p:nvPr/>
        </p:nvGrpSpPr>
        <p:grpSpPr bwMode="auto">
          <a:xfrm>
            <a:off x="7938" y="5540375"/>
            <a:ext cx="1784350" cy="1246188"/>
            <a:chOff x="5" y="3490"/>
            <a:chExt cx="1124" cy="785"/>
          </a:xfrm>
        </p:grpSpPr>
        <p:sp>
          <p:nvSpPr>
            <p:cNvPr id="1051" name="Freeform 11">
              <a:extLst>
                <a:ext uri="{FF2B5EF4-FFF2-40B4-BE49-F238E27FC236}">
                  <a16:creationId xmlns:a16="http://schemas.microsoft.com/office/drawing/2014/main" id="{9379EB10-C5FF-2972-A98A-9921F9B1270C}"/>
                </a:ext>
              </a:extLst>
            </p:cNvPr>
            <p:cNvSpPr>
              <a:spLocks/>
            </p:cNvSpPr>
            <p:nvPr userDrawn="1"/>
          </p:nvSpPr>
          <p:spPr bwMode="auto">
            <a:xfrm>
              <a:off x="24" y="3505"/>
              <a:ext cx="1089" cy="649"/>
            </a:xfrm>
            <a:custGeom>
              <a:avLst/>
              <a:gdLst>
                <a:gd name="T0" fmla="*/ 1 w 2177"/>
                <a:gd name="T1" fmla="*/ 1 h 1298"/>
                <a:gd name="T2" fmla="*/ 1 w 2177"/>
                <a:gd name="T3" fmla="*/ 1 h 1298"/>
                <a:gd name="T4" fmla="*/ 1 w 2177"/>
                <a:gd name="T5" fmla="*/ 1 h 1298"/>
                <a:gd name="T6" fmla="*/ 1 w 2177"/>
                <a:gd name="T7" fmla="*/ 1 h 1298"/>
                <a:gd name="T8" fmla="*/ 1 w 2177"/>
                <a:gd name="T9" fmla="*/ 1 h 1298"/>
                <a:gd name="T10" fmla="*/ 1 w 2177"/>
                <a:gd name="T11" fmla="*/ 1 h 1298"/>
                <a:gd name="T12" fmla="*/ 1 w 2177"/>
                <a:gd name="T13" fmla="*/ 1 h 1298"/>
                <a:gd name="T14" fmla="*/ 1 w 2177"/>
                <a:gd name="T15" fmla="*/ 1 h 1298"/>
                <a:gd name="T16" fmla="*/ 1 w 2177"/>
                <a:gd name="T17" fmla="*/ 0 h 1298"/>
                <a:gd name="T18" fmla="*/ 1 w 2177"/>
                <a:gd name="T19" fmla="*/ 1 h 1298"/>
                <a:gd name="T20" fmla="*/ 1 w 2177"/>
                <a:gd name="T21" fmla="*/ 1 h 1298"/>
                <a:gd name="T22" fmla="*/ 1 w 2177"/>
                <a:gd name="T23" fmla="*/ 1 h 1298"/>
                <a:gd name="T24" fmla="*/ 1 w 2177"/>
                <a:gd name="T25" fmla="*/ 1 h 1298"/>
                <a:gd name="T26" fmla="*/ 1 w 2177"/>
                <a:gd name="T27" fmla="*/ 1 h 1298"/>
                <a:gd name="T28" fmla="*/ 1 w 2177"/>
                <a:gd name="T29" fmla="*/ 1 h 1298"/>
                <a:gd name="T30" fmla="*/ 1 w 2177"/>
                <a:gd name="T31" fmla="*/ 1 h 1298"/>
                <a:gd name="T32" fmla="*/ 1 w 2177"/>
                <a:gd name="T33" fmla="*/ 1 h 1298"/>
                <a:gd name="T34" fmla="*/ 0 w 2177"/>
                <a:gd name="T35" fmla="*/ 1 h 1298"/>
                <a:gd name="T36" fmla="*/ 1 w 2177"/>
                <a:gd name="T37" fmla="*/ 1 h 1298"/>
                <a:gd name="T38" fmla="*/ 1 w 2177"/>
                <a:gd name="T39" fmla="*/ 1 h 1298"/>
                <a:gd name="T40" fmla="*/ 1 w 2177"/>
                <a:gd name="T41" fmla="*/ 1 h 1298"/>
                <a:gd name="T42" fmla="*/ 1 w 2177"/>
                <a:gd name="T43" fmla="*/ 1 h 1298"/>
                <a:gd name="T44" fmla="*/ 1 w 2177"/>
                <a:gd name="T45" fmla="*/ 1 h 1298"/>
                <a:gd name="T46" fmla="*/ 1 w 2177"/>
                <a:gd name="T47" fmla="*/ 1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2" name="Freeform 12">
              <a:extLst>
                <a:ext uri="{FF2B5EF4-FFF2-40B4-BE49-F238E27FC236}">
                  <a16:creationId xmlns:a16="http://schemas.microsoft.com/office/drawing/2014/main" id="{9F73AC10-D8BA-9E31-3879-2FE4C7B60EE8}"/>
                </a:ext>
              </a:extLst>
            </p:cNvPr>
            <p:cNvSpPr>
              <a:spLocks/>
            </p:cNvSpPr>
            <p:nvPr userDrawn="1"/>
          </p:nvSpPr>
          <p:spPr bwMode="auto">
            <a:xfrm>
              <a:off x="1022" y="3582"/>
              <a:ext cx="71" cy="129"/>
            </a:xfrm>
            <a:custGeom>
              <a:avLst/>
              <a:gdLst>
                <a:gd name="T0" fmla="*/ 0 w 143"/>
                <a:gd name="T1" fmla="*/ 1 h 258"/>
                <a:gd name="T2" fmla="*/ 0 w 143"/>
                <a:gd name="T3" fmla="*/ 0 h 258"/>
                <a:gd name="T4" fmla="*/ 0 w 143"/>
                <a:gd name="T5" fmla="*/ 1 h 258"/>
                <a:gd name="T6" fmla="*/ 0 w 143"/>
                <a:gd name="T7" fmla="*/ 1 h 258"/>
                <a:gd name="T8" fmla="*/ 0 w 143"/>
                <a:gd name="T9" fmla="*/ 1 h 258"/>
                <a:gd name="T10" fmla="*/ 0 w 143"/>
                <a:gd name="T11" fmla="*/ 1 h 2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3" h="258">
                  <a:moveTo>
                    <a:pt x="0" y="7"/>
                  </a:moveTo>
                  <a:lnTo>
                    <a:pt x="120" y="0"/>
                  </a:lnTo>
                  <a:lnTo>
                    <a:pt x="143" y="233"/>
                  </a:lnTo>
                  <a:lnTo>
                    <a:pt x="8" y="258"/>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3" name="Freeform 13">
              <a:extLst>
                <a:ext uri="{FF2B5EF4-FFF2-40B4-BE49-F238E27FC236}">
                  <a16:creationId xmlns:a16="http://schemas.microsoft.com/office/drawing/2014/main" id="{2913F2BA-D4DD-D14C-3E56-24C640D5C398}"/>
                </a:ext>
              </a:extLst>
            </p:cNvPr>
            <p:cNvSpPr>
              <a:spLocks/>
            </p:cNvSpPr>
            <p:nvPr userDrawn="1"/>
          </p:nvSpPr>
          <p:spPr bwMode="auto">
            <a:xfrm>
              <a:off x="20" y="3774"/>
              <a:ext cx="792" cy="410"/>
            </a:xfrm>
            <a:custGeom>
              <a:avLst/>
              <a:gdLst>
                <a:gd name="T0" fmla="*/ 0 w 1586"/>
                <a:gd name="T1" fmla="*/ 0 h 821"/>
                <a:gd name="T2" fmla="*/ 0 w 1586"/>
                <a:gd name="T3" fmla="*/ 0 h 821"/>
                <a:gd name="T4" fmla="*/ 0 w 1586"/>
                <a:gd name="T5" fmla="*/ 0 h 821"/>
                <a:gd name="T6" fmla="*/ 0 w 1586"/>
                <a:gd name="T7" fmla="*/ 0 h 821"/>
                <a:gd name="T8" fmla="*/ 0 w 1586"/>
                <a:gd name="T9" fmla="*/ 0 h 821"/>
                <a:gd name="T10" fmla="*/ 0 w 1586"/>
                <a:gd name="T11" fmla="*/ 0 h 821"/>
                <a:gd name="T12" fmla="*/ 0 w 1586"/>
                <a:gd name="T13" fmla="*/ 0 h 821"/>
                <a:gd name="T14" fmla="*/ 0 w 1586"/>
                <a:gd name="T15" fmla="*/ 0 h 821"/>
                <a:gd name="T16" fmla="*/ 0 w 1586"/>
                <a:gd name="T17" fmla="*/ 0 h 821"/>
                <a:gd name="T18" fmla="*/ 0 w 1586"/>
                <a:gd name="T19" fmla="*/ 0 h 821"/>
                <a:gd name="T20" fmla="*/ 0 w 1586"/>
                <a:gd name="T21" fmla="*/ 0 h 821"/>
                <a:gd name="T22" fmla="*/ 0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4" name="Freeform 14">
              <a:extLst>
                <a:ext uri="{FF2B5EF4-FFF2-40B4-BE49-F238E27FC236}">
                  <a16:creationId xmlns:a16="http://schemas.microsoft.com/office/drawing/2014/main" id="{5A020D8B-0FFD-67E2-AF2F-580151CDE39A}"/>
                </a:ext>
              </a:extLst>
            </p:cNvPr>
            <p:cNvSpPr>
              <a:spLocks/>
            </p:cNvSpPr>
            <p:nvPr userDrawn="1"/>
          </p:nvSpPr>
          <p:spPr bwMode="auto">
            <a:xfrm>
              <a:off x="129" y="3808"/>
              <a:ext cx="525" cy="374"/>
            </a:xfrm>
            <a:custGeom>
              <a:avLst/>
              <a:gdLst>
                <a:gd name="T0" fmla="*/ 0 w 1049"/>
                <a:gd name="T1" fmla="*/ 1 h 747"/>
                <a:gd name="T2" fmla="*/ 1 w 1049"/>
                <a:gd name="T3" fmla="*/ 1 h 747"/>
                <a:gd name="T4" fmla="*/ 1 w 1049"/>
                <a:gd name="T5" fmla="*/ 1 h 747"/>
                <a:gd name="T6" fmla="*/ 1 w 1049"/>
                <a:gd name="T7" fmla="*/ 1 h 747"/>
                <a:gd name="T8" fmla="*/ 1 w 1049"/>
                <a:gd name="T9" fmla="*/ 0 h 747"/>
                <a:gd name="T10" fmla="*/ 0 w 1049"/>
                <a:gd name="T11" fmla="*/ 1 h 747"/>
                <a:gd name="T12" fmla="*/ 0 w 1049"/>
                <a:gd name="T13" fmla="*/ 1 h 747"/>
                <a:gd name="T14" fmla="*/ 0 w 1049"/>
                <a:gd name="T15" fmla="*/ 1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5" name="Freeform 15">
              <a:extLst>
                <a:ext uri="{FF2B5EF4-FFF2-40B4-BE49-F238E27FC236}">
                  <a16:creationId xmlns:a16="http://schemas.microsoft.com/office/drawing/2014/main" id="{7D2AC664-8F41-DD1E-E102-07C5F1D9CC72}"/>
                </a:ext>
              </a:extLst>
            </p:cNvPr>
            <p:cNvSpPr>
              <a:spLocks/>
            </p:cNvSpPr>
            <p:nvPr userDrawn="1"/>
          </p:nvSpPr>
          <p:spPr bwMode="auto">
            <a:xfrm>
              <a:off x="485" y="3532"/>
              <a:ext cx="135" cy="121"/>
            </a:xfrm>
            <a:custGeom>
              <a:avLst/>
              <a:gdLst>
                <a:gd name="T0" fmla="*/ 0 w 272"/>
                <a:gd name="T1" fmla="*/ 1 h 241"/>
                <a:gd name="T2" fmla="*/ 0 w 272"/>
                <a:gd name="T3" fmla="*/ 0 h 241"/>
                <a:gd name="T4" fmla="*/ 0 w 272"/>
                <a:gd name="T5" fmla="*/ 1 h 241"/>
                <a:gd name="T6" fmla="*/ 0 w 272"/>
                <a:gd name="T7" fmla="*/ 1 h 241"/>
                <a:gd name="T8" fmla="*/ 0 w 272"/>
                <a:gd name="T9" fmla="*/ 1 h 241"/>
                <a:gd name="T10" fmla="*/ 0 w 272"/>
                <a:gd name="T11" fmla="*/ 1 h 241"/>
                <a:gd name="T12" fmla="*/ 0 w 272"/>
                <a:gd name="T13" fmla="*/ 1 h 241"/>
                <a:gd name="T14" fmla="*/ 0 w 272"/>
                <a:gd name="T15" fmla="*/ 1 h 2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6" name="Freeform 16">
              <a:extLst>
                <a:ext uri="{FF2B5EF4-FFF2-40B4-BE49-F238E27FC236}">
                  <a16:creationId xmlns:a16="http://schemas.microsoft.com/office/drawing/2014/main" id="{22B71FF9-293F-EC64-FB09-B6A63B3618A4}"/>
                </a:ext>
              </a:extLst>
            </p:cNvPr>
            <p:cNvSpPr>
              <a:spLocks/>
            </p:cNvSpPr>
            <p:nvPr userDrawn="1"/>
          </p:nvSpPr>
          <p:spPr bwMode="auto">
            <a:xfrm>
              <a:off x="641" y="4163"/>
              <a:ext cx="76" cy="112"/>
            </a:xfrm>
            <a:custGeom>
              <a:avLst/>
              <a:gdLst>
                <a:gd name="T0" fmla="*/ 1 w 152"/>
                <a:gd name="T1" fmla="*/ 1 h 224"/>
                <a:gd name="T2" fmla="*/ 1 w 152"/>
                <a:gd name="T3" fmla="*/ 1 h 224"/>
                <a:gd name="T4" fmla="*/ 0 w 152"/>
                <a:gd name="T5" fmla="*/ 1 h 224"/>
                <a:gd name="T6" fmla="*/ 1 w 152"/>
                <a:gd name="T7" fmla="*/ 0 h 224"/>
                <a:gd name="T8" fmla="*/ 1 w 152"/>
                <a:gd name="T9" fmla="*/ 1 h 224"/>
                <a:gd name="T10" fmla="*/ 1 w 152"/>
                <a:gd name="T11" fmla="*/ 1 h 2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224">
                  <a:moveTo>
                    <a:pt x="152" y="4"/>
                  </a:moveTo>
                  <a:lnTo>
                    <a:pt x="152" y="224"/>
                  </a:lnTo>
                  <a:lnTo>
                    <a:pt x="0" y="8"/>
                  </a:lnTo>
                  <a:lnTo>
                    <a:pt x="72" y="0"/>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7" name="Freeform 17">
              <a:extLst>
                <a:ext uri="{FF2B5EF4-FFF2-40B4-BE49-F238E27FC236}">
                  <a16:creationId xmlns:a16="http://schemas.microsoft.com/office/drawing/2014/main" id="{257D342C-BBCE-B4B6-7E31-FC467289EED4}"/>
                </a:ext>
              </a:extLst>
            </p:cNvPr>
            <p:cNvSpPr>
              <a:spLocks/>
            </p:cNvSpPr>
            <p:nvPr userDrawn="1"/>
          </p:nvSpPr>
          <p:spPr bwMode="auto">
            <a:xfrm>
              <a:off x="504" y="3607"/>
              <a:ext cx="193" cy="383"/>
            </a:xfrm>
            <a:custGeom>
              <a:avLst/>
              <a:gdLst>
                <a:gd name="T0" fmla="*/ 0 w 386"/>
                <a:gd name="T1" fmla="*/ 1 h 764"/>
                <a:gd name="T2" fmla="*/ 1 w 386"/>
                <a:gd name="T3" fmla="*/ 0 h 764"/>
                <a:gd name="T4" fmla="*/ 1 w 386"/>
                <a:gd name="T5" fmla="*/ 1 h 764"/>
                <a:gd name="T6" fmla="*/ 1 w 386"/>
                <a:gd name="T7" fmla="*/ 1 h 764"/>
                <a:gd name="T8" fmla="*/ 1 w 386"/>
                <a:gd name="T9" fmla="*/ 1 h 764"/>
                <a:gd name="T10" fmla="*/ 1 w 386"/>
                <a:gd name="T11" fmla="*/ 1 h 764"/>
                <a:gd name="T12" fmla="*/ 0 w 386"/>
                <a:gd name="T13" fmla="*/ 1 h 764"/>
                <a:gd name="T14" fmla="*/ 0 w 386"/>
                <a:gd name="T15" fmla="*/ 1 h 7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8" name="Freeform 18">
              <a:extLst>
                <a:ext uri="{FF2B5EF4-FFF2-40B4-BE49-F238E27FC236}">
                  <a16:creationId xmlns:a16="http://schemas.microsoft.com/office/drawing/2014/main" id="{F13A4DF2-7932-5EC3-B23E-9446E1D4C326}"/>
                </a:ext>
              </a:extLst>
            </p:cNvPr>
            <p:cNvSpPr>
              <a:spLocks/>
            </p:cNvSpPr>
            <p:nvPr userDrawn="1"/>
          </p:nvSpPr>
          <p:spPr bwMode="auto">
            <a:xfrm>
              <a:off x="668" y="3590"/>
              <a:ext cx="364" cy="174"/>
            </a:xfrm>
            <a:custGeom>
              <a:avLst/>
              <a:gdLst>
                <a:gd name="T0" fmla="*/ 1 w 728"/>
                <a:gd name="T1" fmla="*/ 0 h 348"/>
                <a:gd name="T2" fmla="*/ 0 w 728"/>
                <a:gd name="T3" fmla="*/ 1 h 348"/>
                <a:gd name="T4" fmla="*/ 1 w 728"/>
                <a:gd name="T5" fmla="*/ 1 h 348"/>
                <a:gd name="T6" fmla="*/ 1 w 728"/>
                <a:gd name="T7" fmla="*/ 1 h 348"/>
                <a:gd name="T8" fmla="*/ 1 w 728"/>
                <a:gd name="T9" fmla="*/ 1 h 348"/>
                <a:gd name="T10" fmla="*/ 1 w 728"/>
                <a:gd name="T11" fmla="*/ 0 h 348"/>
                <a:gd name="T12" fmla="*/ 1 w 728"/>
                <a:gd name="T13" fmla="*/ 0 h 3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9" name="Freeform 19">
              <a:extLst>
                <a:ext uri="{FF2B5EF4-FFF2-40B4-BE49-F238E27FC236}">
                  <a16:creationId xmlns:a16="http://schemas.microsoft.com/office/drawing/2014/main" id="{159AD0B1-C9ED-3A61-4022-F8CECFE179A9}"/>
                </a:ext>
              </a:extLst>
            </p:cNvPr>
            <p:cNvSpPr>
              <a:spLocks/>
            </p:cNvSpPr>
            <p:nvPr userDrawn="1"/>
          </p:nvSpPr>
          <p:spPr bwMode="auto">
            <a:xfrm>
              <a:off x="347" y="3693"/>
              <a:ext cx="156" cy="67"/>
            </a:xfrm>
            <a:custGeom>
              <a:avLst/>
              <a:gdLst>
                <a:gd name="T0" fmla="*/ 1 w 312"/>
                <a:gd name="T1" fmla="*/ 0 h 135"/>
                <a:gd name="T2" fmla="*/ 0 w 312"/>
                <a:gd name="T3" fmla="*/ 0 h 135"/>
                <a:gd name="T4" fmla="*/ 1 w 312"/>
                <a:gd name="T5" fmla="*/ 0 h 135"/>
                <a:gd name="T6" fmla="*/ 1 w 312"/>
                <a:gd name="T7" fmla="*/ 0 h 135"/>
                <a:gd name="T8" fmla="*/ 1 w 31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135">
                  <a:moveTo>
                    <a:pt x="272" y="0"/>
                  </a:moveTo>
                  <a:lnTo>
                    <a:pt x="0" y="78"/>
                  </a:lnTo>
                  <a:lnTo>
                    <a:pt x="312" y="135"/>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60" name="Group 20">
              <a:extLst>
                <a:ext uri="{FF2B5EF4-FFF2-40B4-BE49-F238E27FC236}">
                  <a16:creationId xmlns:a16="http://schemas.microsoft.com/office/drawing/2014/main" id="{C41ED5A9-2F5F-01C7-F503-5FB80C4A895D}"/>
                </a:ext>
              </a:extLst>
            </p:cNvPr>
            <p:cNvGrpSpPr>
              <a:grpSpLocks/>
            </p:cNvGrpSpPr>
            <p:nvPr userDrawn="1"/>
          </p:nvGrpSpPr>
          <p:grpSpPr bwMode="auto">
            <a:xfrm>
              <a:off x="5" y="3490"/>
              <a:ext cx="1124" cy="780"/>
              <a:chOff x="5" y="3490"/>
              <a:chExt cx="1124" cy="780"/>
            </a:xfrm>
          </p:grpSpPr>
          <p:grpSp>
            <p:nvGrpSpPr>
              <p:cNvPr id="1061" name="Group 21">
                <a:extLst>
                  <a:ext uri="{FF2B5EF4-FFF2-40B4-BE49-F238E27FC236}">
                    <a16:creationId xmlns:a16="http://schemas.microsoft.com/office/drawing/2014/main" id="{7C32D019-7462-1966-8686-0407FC844656}"/>
                  </a:ext>
                </a:extLst>
              </p:cNvPr>
              <p:cNvGrpSpPr>
                <a:grpSpLocks/>
              </p:cNvGrpSpPr>
              <p:nvPr userDrawn="1"/>
            </p:nvGrpSpPr>
            <p:grpSpPr bwMode="auto">
              <a:xfrm>
                <a:off x="499" y="3562"/>
                <a:ext cx="548" cy="708"/>
                <a:chOff x="499" y="3562"/>
                <a:chExt cx="548" cy="708"/>
              </a:xfrm>
            </p:grpSpPr>
            <p:sp>
              <p:nvSpPr>
                <p:cNvPr id="1074" name="Freeform 22">
                  <a:extLst>
                    <a:ext uri="{FF2B5EF4-FFF2-40B4-BE49-F238E27FC236}">
                      <a16:creationId xmlns:a16="http://schemas.microsoft.com/office/drawing/2014/main" id="{E0CB2D29-DB00-226E-2E5E-89A97D7EC944}"/>
                    </a:ext>
                  </a:extLst>
                </p:cNvPr>
                <p:cNvSpPr>
                  <a:spLocks/>
                </p:cNvSpPr>
                <p:nvPr userDrawn="1"/>
              </p:nvSpPr>
              <p:spPr bwMode="auto">
                <a:xfrm>
                  <a:off x="499" y="3587"/>
                  <a:ext cx="157" cy="87"/>
                </a:xfrm>
                <a:custGeom>
                  <a:avLst/>
                  <a:gdLst>
                    <a:gd name="T0" fmla="*/ 0 w 313"/>
                    <a:gd name="T1" fmla="*/ 0 h 175"/>
                    <a:gd name="T2" fmla="*/ 1 w 313"/>
                    <a:gd name="T3" fmla="*/ 0 h 175"/>
                    <a:gd name="T4" fmla="*/ 1 w 313"/>
                    <a:gd name="T5" fmla="*/ 0 h 175"/>
                    <a:gd name="T6" fmla="*/ 1 w 313"/>
                    <a:gd name="T7" fmla="*/ 0 h 175"/>
                    <a:gd name="T8" fmla="*/ 1 w 313"/>
                    <a:gd name="T9" fmla="*/ 0 h 175"/>
                    <a:gd name="T10" fmla="*/ 1 w 313"/>
                    <a:gd name="T11" fmla="*/ 0 h 175"/>
                    <a:gd name="T12" fmla="*/ 1 w 313"/>
                    <a:gd name="T13" fmla="*/ 0 h 175"/>
                    <a:gd name="T14" fmla="*/ 1 w 313"/>
                    <a:gd name="T15" fmla="*/ 0 h 175"/>
                    <a:gd name="T16" fmla="*/ 0 w 313"/>
                    <a:gd name="T17" fmla="*/ 0 h 175"/>
                    <a:gd name="T18" fmla="*/ 0 w 313"/>
                    <a:gd name="T19" fmla="*/ 0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5" name="Freeform 23">
                  <a:extLst>
                    <a:ext uri="{FF2B5EF4-FFF2-40B4-BE49-F238E27FC236}">
                      <a16:creationId xmlns:a16="http://schemas.microsoft.com/office/drawing/2014/main" id="{586BB225-0273-9FB4-A664-65596150E578}"/>
                    </a:ext>
                  </a:extLst>
                </p:cNvPr>
                <p:cNvSpPr>
                  <a:spLocks/>
                </p:cNvSpPr>
                <p:nvPr userDrawn="1"/>
              </p:nvSpPr>
              <p:spPr bwMode="auto">
                <a:xfrm>
                  <a:off x="636" y="4137"/>
                  <a:ext cx="115" cy="133"/>
                </a:xfrm>
                <a:custGeom>
                  <a:avLst/>
                  <a:gdLst>
                    <a:gd name="T0" fmla="*/ 0 w 230"/>
                    <a:gd name="T1" fmla="*/ 1 h 266"/>
                    <a:gd name="T2" fmla="*/ 1 w 230"/>
                    <a:gd name="T3" fmla="*/ 1 h 266"/>
                    <a:gd name="T4" fmla="*/ 1 w 230"/>
                    <a:gd name="T5" fmla="*/ 1 h 266"/>
                    <a:gd name="T6" fmla="*/ 1 w 230"/>
                    <a:gd name="T7" fmla="*/ 1 h 266"/>
                    <a:gd name="T8" fmla="*/ 1 w 230"/>
                    <a:gd name="T9" fmla="*/ 0 h 266"/>
                    <a:gd name="T10" fmla="*/ 1 w 230"/>
                    <a:gd name="T11" fmla="*/ 1 h 266"/>
                    <a:gd name="T12" fmla="*/ 1 w 230"/>
                    <a:gd name="T13" fmla="*/ 1 h 266"/>
                    <a:gd name="T14" fmla="*/ 0 w 230"/>
                    <a:gd name="T15" fmla="*/ 1 h 266"/>
                    <a:gd name="T16" fmla="*/ 0 w 230"/>
                    <a:gd name="T17" fmla="*/ 1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6" name="Freeform 24">
                  <a:extLst>
                    <a:ext uri="{FF2B5EF4-FFF2-40B4-BE49-F238E27FC236}">
                      <a16:creationId xmlns:a16="http://schemas.microsoft.com/office/drawing/2014/main" id="{48926835-EE95-5765-C868-F5F269E3F049}"/>
                    </a:ext>
                  </a:extLst>
                </p:cNvPr>
                <p:cNvSpPr>
                  <a:spLocks/>
                </p:cNvSpPr>
                <p:nvPr userDrawn="1"/>
              </p:nvSpPr>
              <p:spPr bwMode="auto">
                <a:xfrm>
                  <a:off x="1004" y="3562"/>
                  <a:ext cx="43" cy="117"/>
                </a:xfrm>
                <a:custGeom>
                  <a:avLst/>
                  <a:gdLst>
                    <a:gd name="T0" fmla="*/ 0 w 87"/>
                    <a:gd name="T1" fmla="*/ 1 h 234"/>
                    <a:gd name="T2" fmla="*/ 0 w 87"/>
                    <a:gd name="T3" fmla="*/ 1 h 234"/>
                    <a:gd name="T4" fmla="*/ 0 w 87"/>
                    <a:gd name="T5" fmla="*/ 1 h 234"/>
                    <a:gd name="T6" fmla="*/ 0 w 87"/>
                    <a:gd name="T7" fmla="*/ 1 h 234"/>
                    <a:gd name="T8" fmla="*/ 0 w 87"/>
                    <a:gd name="T9" fmla="*/ 1 h 234"/>
                    <a:gd name="T10" fmla="*/ 0 w 87"/>
                    <a:gd name="T11" fmla="*/ 1 h 234"/>
                    <a:gd name="T12" fmla="*/ 0 w 87"/>
                    <a:gd name="T13" fmla="*/ 0 h 234"/>
                    <a:gd name="T14" fmla="*/ 0 w 87"/>
                    <a:gd name="T15" fmla="*/ 1 h 234"/>
                    <a:gd name="T16" fmla="*/ 0 w 87"/>
                    <a:gd name="T17" fmla="*/ 1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062" name="Freeform 25">
                <a:extLst>
                  <a:ext uri="{FF2B5EF4-FFF2-40B4-BE49-F238E27FC236}">
                    <a16:creationId xmlns:a16="http://schemas.microsoft.com/office/drawing/2014/main" id="{ED0DB5A1-21C1-3E58-B786-E15F85E5351F}"/>
                  </a:ext>
                </a:extLst>
              </p:cNvPr>
              <p:cNvSpPr>
                <a:spLocks/>
              </p:cNvSpPr>
              <p:nvPr userDrawn="1"/>
            </p:nvSpPr>
            <p:spPr bwMode="auto">
              <a:xfrm>
                <a:off x="76" y="3732"/>
                <a:ext cx="595" cy="250"/>
              </a:xfrm>
              <a:custGeom>
                <a:avLst/>
                <a:gdLst>
                  <a:gd name="T0" fmla="*/ 1 w 1190"/>
                  <a:gd name="T1" fmla="*/ 0 h 500"/>
                  <a:gd name="T2" fmla="*/ 1 w 1190"/>
                  <a:gd name="T3" fmla="*/ 1 h 500"/>
                  <a:gd name="T4" fmla="*/ 1 w 1190"/>
                  <a:gd name="T5" fmla="*/ 1 h 500"/>
                  <a:gd name="T6" fmla="*/ 0 w 1190"/>
                  <a:gd name="T7" fmla="*/ 1 h 500"/>
                  <a:gd name="T8" fmla="*/ 1 w 1190"/>
                  <a:gd name="T9" fmla="*/ 0 h 500"/>
                  <a:gd name="T10" fmla="*/ 1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3" name="Freeform 26">
                <a:extLst>
                  <a:ext uri="{FF2B5EF4-FFF2-40B4-BE49-F238E27FC236}">
                    <a16:creationId xmlns:a16="http://schemas.microsoft.com/office/drawing/2014/main" id="{DA5E2881-DBB5-EDF4-6BAF-BFC4AD75F85C}"/>
                  </a:ext>
                </a:extLst>
              </p:cNvPr>
              <p:cNvSpPr>
                <a:spLocks/>
              </p:cNvSpPr>
              <p:nvPr userDrawn="1"/>
            </p:nvSpPr>
            <p:spPr bwMode="auto">
              <a:xfrm>
                <a:off x="260" y="3886"/>
                <a:ext cx="244" cy="148"/>
              </a:xfrm>
              <a:custGeom>
                <a:avLst/>
                <a:gdLst>
                  <a:gd name="T0" fmla="*/ 0 w 489"/>
                  <a:gd name="T1" fmla="*/ 1 h 296"/>
                  <a:gd name="T2" fmla="*/ 0 w 489"/>
                  <a:gd name="T3" fmla="*/ 1 h 296"/>
                  <a:gd name="T4" fmla="*/ 0 w 489"/>
                  <a:gd name="T5" fmla="*/ 1 h 296"/>
                  <a:gd name="T6" fmla="*/ 0 w 489"/>
                  <a:gd name="T7" fmla="*/ 1 h 296"/>
                  <a:gd name="T8" fmla="*/ 0 w 489"/>
                  <a:gd name="T9" fmla="*/ 1 h 296"/>
                  <a:gd name="T10" fmla="*/ 0 w 489"/>
                  <a:gd name="T11" fmla="*/ 1 h 296"/>
                  <a:gd name="T12" fmla="*/ 0 w 489"/>
                  <a:gd name="T13" fmla="*/ 1 h 296"/>
                  <a:gd name="T14" fmla="*/ 0 w 489"/>
                  <a:gd name="T15" fmla="*/ 1 h 296"/>
                  <a:gd name="T16" fmla="*/ 0 w 489"/>
                  <a:gd name="T17" fmla="*/ 1 h 296"/>
                  <a:gd name="T18" fmla="*/ 0 w 489"/>
                  <a:gd name="T19" fmla="*/ 1 h 296"/>
                  <a:gd name="T20" fmla="*/ 0 w 489"/>
                  <a:gd name="T21" fmla="*/ 1 h 296"/>
                  <a:gd name="T22" fmla="*/ 0 w 489"/>
                  <a:gd name="T23" fmla="*/ 1 h 296"/>
                  <a:gd name="T24" fmla="*/ 0 w 489"/>
                  <a:gd name="T25" fmla="*/ 1 h 296"/>
                  <a:gd name="T26" fmla="*/ 0 w 489"/>
                  <a:gd name="T27" fmla="*/ 0 h 296"/>
                  <a:gd name="T28" fmla="*/ 0 w 489"/>
                  <a:gd name="T29" fmla="*/ 1 h 296"/>
                  <a:gd name="T30" fmla="*/ 0 w 489"/>
                  <a:gd name="T31" fmla="*/ 1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4" name="Freeform 27">
                <a:extLst>
                  <a:ext uri="{FF2B5EF4-FFF2-40B4-BE49-F238E27FC236}">
                    <a16:creationId xmlns:a16="http://schemas.microsoft.com/office/drawing/2014/main" id="{BFFFE59D-4C2E-F961-B1F9-C7D2E3180CF6}"/>
                  </a:ext>
                </a:extLst>
              </p:cNvPr>
              <p:cNvSpPr>
                <a:spLocks/>
              </p:cNvSpPr>
              <p:nvPr userDrawn="1"/>
            </p:nvSpPr>
            <p:spPr bwMode="auto">
              <a:xfrm>
                <a:off x="565" y="3680"/>
                <a:ext cx="107" cy="238"/>
              </a:xfrm>
              <a:custGeom>
                <a:avLst/>
                <a:gdLst>
                  <a:gd name="T0" fmla="*/ 1 w 213"/>
                  <a:gd name="T1" fmla="*/ 0 h 478"/>
                  <a:gd name="T2" fmla="*/ 1 w 213"/>
                  <a:gd name="T3" fmla="*/ 0 h 478"/>
                  <a:gd name="T4" fmla="*/ 1 w 213"/>
                  <a:gd name="T5" fmla="*/ 0 h 478"/>
                  <a:gd name="T6" fmla="*/ 1 w 213"/>
                  <a:gd name="T7" fmla="*/ 0 h 478"/>
                  <a:gd name="T8" fmla="*/ 1 w 213"/>
                  <a:gd name="T9" fmla="*/ 0 h 478"/>
                  <a:gd name="T10" fmla="*/ 1 w 213"/>
                  <a:gd name="T11" fmla="*/ 0 h 478"/>
                  <a:gd name="T12" fmla="*/ 1 w 213"/>
                  <a:gd name="T13" fmla="*/ 0 h 478"/>
                  <a:gd name="T14" fmla="*/ 0 w 213"/>
                  <a:gd name="T15" fmla="*/ 0 h 478"/>
                  <a:gd name="T16" fmla="*/ 1 w 213"/>
                  <a:gd name="T17" fmla="*/ 0 h 478"/>
                  <a:gd name="T18" fmla="*/ 1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65" name="Group 28">
                <a:extLst>
                  <a:ext uri="{FF2B5EF4-FFF2-40B4-BE49-F238E27FC236}">
                    <a16:creationId xmlns:a16="http://schemas.microsoft.com/office/drawing/2014/main" id="{1B7839EE-ED87-5FB7-4B65-9F9087435954}"/>
                  </a:ext>
                </a:extLst>
              </p:cNvPr>
              <p:cNvGrpSpPr>
                <a:grpSpLocks/>
              </p:cNvGrpSpPr>
              <p:nvPr userDrawn="1"/>
            </p:nvGrpSpPr>
            <p:grpSpPr bwMode="auto">
              <a:xfrm>
                <a:off x="5" y="3490"/>
                <a:ext cx="1124" cy="678"/>
                <a:chOff x="5" y="3490"/>
                <a:chExt cx="1124" cy="678"/>
              </a:xfrm>
            </p:grpSpPr>
            <p:sp>
              <p:nvSpPr>
                <p:cNvPr id="1066" name="Freeform 29">
                  <a:extLst>
                    <a:ext uri="{FF2B5EF4-FFF2-40B4-BE49-F238E27FC236}">
                      <a16:creationId xmlns:a16="http://schemas.microsoft.com/office/drawing/2014/main" id="{B3A78FB1-1C26-9B0B-0550-962ED53323DB}"/>
                    </a:ext>
                  </a:extLst>
                </p:cNvPr>
                <p:cNvSpPr>
                  <a:spLocks/>
                </p:cNvSpPr>
                <p:nvPr userDrawn="1"/>
              </p:nvSpPr>
              <p:spPr bwMode="auto">
                <a:xfrm>
                  <a:off x="669" y="4048"/>
                  <a:ext cx="75" cy="87"/>
                </a:xfrm>
                <a:custGeom>
                  <a:avLst/>
                  <a:gdLst>
                    <a:gd name="T0" fmla="*/ 1 w 150"/>
                    <a:gd name="T1" fmla="*/ 0 h 173"/>
                    <a:gd name="T2" fmla="*/ 1 w 150"/>
                    <a:gd name="T3" fmla="*/ 1 h 173"/>
                    <a:gd name="T4" fmla="*/ 0 w 150"/>
                    <a:gd name="T5" fmla="*/ 1 h 173"/>
                    <a:gd name="T6" fmla="*/ 1 w 150"/>
                    <a:gd name="T7" fmla="*/ 1 h 173"/>
                    <a:gd name="T8" fmla="*/ 1 w 150"/>
                    <a:gd name="T9" fmla="*/ 1 h 173"/>
                    <a:gd name="T10" fmla="*/ 1 w 150"/>
                    <a:gd name="T11" fmla="*/ 1 h 173"/>
                    <a:gd name="T12" fmla="*/ 1 w 150"/>
                    <a:gd name="T13" fmla="*/ 0 h 173"/>
                    <a:gd name="T14" fmla="*/ 1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7" name="Freeform 30">
                  <a:extLst>
                    <a:ext uri="{FF2B5EF4-FFF2-40B4-BE49-F238E27FC236}">
                      <a16:creationId xmlns:a16="http://schemas.microsoft.com/office/drawing/2014/main" id="{A7C732F9-1295-DE04-2C7A-9DBE8AE74770}"/>
                    </a:ext>
                  </a:extLst>
                </p:cNvPr>
                <p:cNvSpPr>
                  <a:spLocks/>
                </p:cNvSpPr>
                <p:nvPr userDrawn="1"/>
              </p:nvSpPr>
              <p:spPr bwMode="auto">
                <a:xfrm>
                  <a:off x="5" y="3728"/>
                  <a:ext cx="842" cy="440"/>
                </a:xfrm>
                <a:custGeom>
                  <a:avLst/>
                  <a:gdLst>
                    <a:gd name="T0" fmla="*/ 1 w 1684"/>
                    <a:gd name="T1" fmla="*/ 0 h 880"/>
                    <a:gd name="T2" fmla="*/ 1 w 1684"/>
                    <a:gd name="T3" fmla="*/ 1 h 880"/>
                    <a:gd name="T4" fmla="*/ 0 w 1684"/>
                    <a:gd name="T5" fmla="*/ 1 h 880"/>
                    <a:gd name="T6" fmla="*/ 1 w 1684"/>
                    <a:gd name="T7" fmla="*/ 1 h 880"/>
                    <a:gd name="T8" fmla="*/ 1 w 1684"/>
                    <a:gd name="T9" fmla="*/ 1 h 880"/>
                    <a:gd name="T10" fmla="*/ 1 w 1684"/>
                    <a:gd name="T11" fmla="*/ 1 h 880"/>
                    <a:gd name="T12" fmla="*/ 1 w 1684"/>
                    <a:gd name="T13" fmla="*/ 1 h 880"/>
                    <a:gd name="T14" fmla="*/ 1 w 1684"/>
                    <a:gd name="T15" fmla="*/ 1 h 880"/>
                    <a:gd name="T16" fmla="*/ 1 w 1684"/>
                    <a:gd name="T17" fmla="*/ 1 h 880"/>
                    <a:gd name="T18" fmla="*/ 1 w 1684"/>
                    <a:gd name="T19" fmla="*/ 1 h 880"/>
                    <a:gd name="T20" fmla="*/ 1 w 1684"/>
                    <a:gd name="T21" fmla="*/ 1 h 880"/>
                    <a:gd name="T22" fmla="*/ 1 w 1684"/>
                    <a:gd name="T23" fmla="*/ 1 h 880"/>
                    <a:gd name="T24" fmla="*/ 1 w 1684"/>
                    <a:gd name="T25" fmla="*/ 1 h 880"/>
                    <a:gd name="T26" fmla="*/ 1 w 1684"/>
                    <a:gd name="T27" fmla="*/ 1 h 880"/>
                    <a:gd name="T28" fmla="*/ 1 w 1684"/>
                    <a:gd name="T29" fmla="*/ 1 h 880"/>
                    <a:gd name="T30" fmla="*/ 1 w 1684"/>
                    <a:gd name="T31" fmla="*/ 1 h 880"/>
                    <a:gd name="T32" fmla="*/ 1 w 1684"/>
                    <a:gd name="T33" fmla="*/ 1 h 880"/>
                    <a:gd name="T34" fmla="*/ 1 w 1684"/>
                    <a:gd name="T35" fmla="*/ 1 h 880"/>
                    <a:gd name="T36" fmla="*/ 1 w 1684"/>
                    <a:gd name="T37" fmla="*/ 1 h 880"/>
                    <a:gd name="T38" fmla="*/ 1 w 1684"/>
                    <a:gd name="T39" fmla="*/ 1 h 880"/>
                    <a:gd name="T40" fmla="*/ 1 w 1684"/>
                    <a:gd name="T41" fmla="*/ 1 h 880"/>
                    <a:gd name="T42" fmla="*/ 1 w 1684"/>
                    <a:gd name="T43" fmla="*/ 1 h 880"/>
                    <a:gd name="T44" fmla="*/ 1 w 1684"/>
                    <a:gd name="T45" fmla="*/ 1 h 880"/>
                    <a:gd name="T46" fmla="*/ 1 w 1684"/>
                    <a:gd name="T47" fmla="*/ 0 h 880"/>
                    <a:gd name="T48" fmla="*/ 1 w 1684"/>
                    <a:gd name="T49" fmla="*/ 0 h 880"/>
                    <a:gd name="T50" fmla="*/ 1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8" name="Freeform 31">
                  <a:extLst>
                    <a:ext uri="{FF2B5EF4-FFF2-40B4-BE49-F238E27FC236}">
                      <a16:creationId xmlns:a16="http://schemas.microsoft.com/office/drawing/2014/main" id="{E7400AB0-F5D6-E0D9-35E3-B4F2137DF268}"/>
                    </a:ext>
                  </a:extLst>
                </p:cNvPr>
                <p:cNvSpPr>
                  <a:spLocks/>
                </p:cNvSpPr>
                <p:nvPr userDrawn="1"/>
              </p:nvSpPr>
              <p:spPr bwMode="auto">
                <a:xfrm>
                  <a:off x="106" y="3770"/>
                  <a:ext cx="80" cy="167"/>
                </a:xfrm>
                <a:custGeom>
                  <a:avLst/>
                  <a:gdLst>
                    <a:gd name="T0" fmla="*/ 1 w 160"/>
                    <a:gd name="T1" fmla="*/ 0 h 335"/>
                    <a:gd name="T2" fmla="*/ 1 w 160"/>
                    <a:gd name="T3" fmla="*/ 0 h 335"/>
                    <a:gd name="T4" fmla="*/ 0 w 160"/>
                    <a:gd name="T5" fmla="*/ 0 h 335"/>
                    <a:gd name="T6" fmla="*/ 1 w 160"/>
                    <a:gd name="T7" fmla="*/ 0 h 335"/>
                    <a:gd name="T8" fmla="*/ 1 w 160"/>
                    <a:gd name="T9" fmla="*/ 0 h 335"/>
                    <a:gd name="T10" fmla="*/ 1 w 160"/>
                    <a:gd name="T11" fmla="*/ 0 h 335"/>
                    <a:gd name="T12" fmla="*/ 1 w 160"/>
                    <a:gd name="T13" fmla="*/ 0 h 335"/>
                    <a:gd name="T14" fmla="*/ 1 w 160"/>
                    <a:gd name="T15" fmla="*/ 0 h 335"/>
                    <a:gd name="T16" fmla="*/ 1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9" name="Freeform 32">
                  <a:extLst>
                    <a:ext uri="{FF2B5EF4-FFF2-40B4-BE49-F238E27FC236}">
                      <a16:creationId xmlns:a16="http://schemas.microsoft.com/office/drawing/2014/main" id="{989C8DDD-36EF-C4A1-5803-4AD16B53CE66}"/>
                    </a:ext>
                  </a:extLst>
                </p:cNvPr>
                <p:cNvSpPr>
                  <a:spLocks/>
                </p:cNvSpPr>
                <p:nvPr userDrawn="1"/>
              </p:nvSpPr>
              <p:spPr bwMode="auto">
                <a:xfrm>
                  <a:off x="449" y="3490"/>
                  <a:ext cx="322" cy="594"/>
                </a:xfrm>
                <a:custGeom>
                  <a:avLst/>
                  <a:gdLst>
                    <a:gd name="T0" fmla="*/ 1 w 642"/>
                    <a:gd name="T1" fmla="*/ 1 h 1188"/>
                    <a:gd name="T2" fmla="*/ 0 w 642"/>
                    <a:gd name="T3" fmla="*/ 1 h 1188"/>
                    <a:gd name="T4" fmla="*/ 1 w 642"/>
                    <a:gd name="T5" fmla="*/ 1 h 1188"/>
                    <a:gd name="T6" fmla="*/ 1 w 642"/>
                    <a:gd name="T7" fmla="*/ 0 h 1188"/>
                    <a:gd name="T8" fmla="*/ 1 w 642"/>
                    <a:gd name="T9" fmla="*/ 1 h 1188"/>
                    <a:gd name="T10" fmla="*/ 1 w 642"/>
                    <a:gd name="T11" fmla="*/ 1 h 1188"/>
                    <a:gd name="T12" fmla="*/ 1 w 642"/>
                    <a:gd name="T13" fmla="*/ 1 h 1188"/>
                    <a:gd name="T14" fmla="*/ 1 w 642"/>
                    <a:gd name="T15" fmla="*/ 1 h 1188"/>
                    <a:gd name="T16" fmla="*/ 1 w 642"/>
                    <a:gd name="T17" fmla="*/ 1 h 1188"/>
                    <a:gd name="T18" fmla="*/ 1 w 642"/>
                    <a:gd name="T19" fmla="*/ 1 h 1188"/>
                    <a:gd name="T20" fmla="*/ 1 w 642"/>
                    <a:gd name="T21" fmla="*/ 1 h 1188"/>
                    <a:gd name="T22" fmla="*/ 1 w 642"/>
                    <a:gd name="T23" fmla="*/ 1 h 1188"/>
                    <a:gd name="T24" fmla="*/ 1 w 642"/>
                    <a:gd name="T25" fmla="*/ 1 h 1188"/>
                    <a:gd name="T26" fmla="*/ 1 w 642"/>
                    <a:gd name="T27" fmla="*/ 1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0" name="Freeform 33">
                  <a:extLst>
                    <a:ext uri="{FF2B5EF4-FFF2-40B4-BE49-F238E27FC236}">
                      <a16:creationId xmlns:a16="http://schemas.microsoft.com/office/drawing/2014/main" id="{B5D1736F-AEB5-F2B3-FFDB-A2EBDC9629AE}"/>
                    </a:ext>
                  </a:extLst>
                </p:cNvPr>
                <p:cNvSpPr>
                  <a:spLocks/>
                </p:cNvSpPr>
                <p:nvPr userDrawn="1"/>
              </p:nvSpPr>
              <p:spPr bwMode="auto">
                <a:xfrm>
                  <a:off x="578" y="3650"/>
                  <a:ext cx="96" cy="252"/>
                </a:xfrm>
                <a:custGeom>
                  <a:avLst/>
                  <a:gdLst>
                    <a:gd name="T0" fmla="*/ 0 w 192"/>
                    <a:gd name="T1" fmla="*/ 1 h 504"/>
                    <a:gd name="T2" fmla="*/ 1 w 192"/>
                    <a:gd name="T3" fmla="*/ 1 h 504"/>
                    <a:gd name="T4" fmla="*/ 1 w 192"/>
                    <a:gd name="T5" fmla="*/ 1 h 504"/>
                    <a:gd name="T6" fmla="*/ 1 w 192"/>
                    <a:gd name="T7" fmla="*/ 1 h 504"/>
                    <a:gd name="T8" fmla="*/ 1 w 192"/>
                    <a:gd name="T9" fmla="*/ 1 h 504"/>
                    <a:gd name="T10" fmla="*/ 1 w 192"/>
                    <a:gd name="T11" fmla="*/ 1 h 504"/>
                    <a:gd name="T12" fmla="*/ 1 w 192"/>
                    <a:gd name="T13" fmla="*/ 1 h 504"/>
                    <a:gd name="T14" fmla="*/ 1 w 192"/>
                    <a:gd name="T15" fmla="*/ 1 h 504"/>
                    <a:gd name="T16" fmla="*/ 1 w 192"/>
                    <a:gd name="T17" fmla="*/ 0 h 504"/>
                    <a:gd name="T18" fmla="*/ 0 w 192"/>
                    <a:gd name="T19" fmla="*/ 1 h 504"/>
                    <a:gd name="T20" fmla="*/ 0 w 192"/>
                    <a:gd name="T21" fmla="*/ 1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1" name="Freeform 34">
                  <a:extLst>
                    <a:ext uri="{FF2B5EF4-FFF2-40B4-BE49-F238E27FC236}">
                      <a16:creationId xmlns:a16="http://schemas.microsoft.com/office/drawing/2014/main" id="{6A99D9BE-73DE-1EEA-2F47-FF51228B6248}"/>
                    </a:ext>
                  </a:extLst>
                </p:cNvPr>
                <p:cNvSpPr>
                  <a:spLocks/>
                </p:cNvSpPr>
                <p:nvPr userDrawn="1"/>
              </p:nvSpPr>
              <p:spPr bwMode="auto">
                <a:xfrm>
                  <a:off x="328" y="3630"/>
                  <a:ext cx="195" cy="135"/>
                </a:xfrm>
                <a:custGeom>
                  <a:avLst/>
                  <a:gdLst>
                    <a:gd name="T0" fmla="*/ 1 w 390"/>
                    <a:gd name="T1" fmla="*/ 0 h 269"/>
                    <a:gd name="T2" fmla="*/ 1 w 390"/>
                    <a:gd name="T3" fmla="*/ 1 h 269"/>
                    <a:gd name="T4" fmla="*/ 1 w 390"/>
                    <a:gd name="T5" fmla="*/ 1 h 269"/>
                    <a:gd name="T6" fmla="*/ 0 w 390"/>
                    <a:gd name="T7" fmla="*/ 1 h 269"/>
                    <a:gd name="T8" fmla="*/ 0 w 390"/>
                    <a:gd name="T9" fmla="*/ 1 h 269"/>
                    <a:gd name="T10" fmla="*/ 1 w 390"/>
                    <a:gd name="T11" fmla="*/ 1 h 269"/>
                    <a:gd name="T12" fmla="*/ 1 w 390"/>
                    <a:gd name="T13" fmla="*/ 1 h 269"/>
                    <a:gd name="T14" fmla="*/ 1 w 390"/>
                    <a:gd name="T15" fmla="*/ 1 h 269"/>
                    <a:gd name="T16" fmla="*/ 1 w 390"/>
                    <a:gd name="T17" fmla="*/ 1 h 269"/>
                    <a:gd name="T18" fmla="*/ 1 w 390"/>
                    <a:gd name="T19" fmla="*/ 1 h 269"/>
                    <a:gd name="T20" fmla="*/ 1 w 390"/>
                    <a:gd name="T21" fmla="*/ 1 h 269"/>
                    <a:gd name="T22" fmla="*/ 1 w 390"/>
                    <a:gd name="T23" fmla="*/ 0 h 269"/>
                    <a:gd name="T24" fmla="*/ 1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2" name="Freeform 35">
                  <a:extLst>
                    <a:ext uri="{FF2B5EF4-FFF2-40B4-BE49-F238E27FC236}">
                      <a16:creationId xmlns:a16="http://schemas.microsoft.com/office/drawing/2014/main" id="{0A3C3B46-8C4B-4269-52DF-B09FE06672CA}"/>
                    </a:ext>
                  </a:extLst>
                </p:cNvPr>
                <p:cNvSpPr>
                  <a:spLocks/>
                </p:cNvSpPr>
                <p:nvPr userDrawn="1"/>
              </p:nvSpPr>
              <p:spPr bwMode="auto">
                <a:xfrm>
                  <a:off x="658" y="3538"/>
                  <a:ext cx="471" cy="212"/>
                </a:xfrm>
                <a:custGeom>
                  <a:avLst/>
                  <a:gdLst>
                    <a:gd name="T0" fmla="*/ 0 w 941"/>
                    <a:gd name="T1" fmla="*/ 1 h 424"/>
                    <a:gd name="T2" fmla="*/ 1 w 941"/>
                    <a:gd name="T3" fmla="*/ 0 h 424"/>
                    <a:gd name="T4" fmla="*/ 1 w 941"/>
                    <a:gd name="T5" fmla="*/ 1 h 424"/>
                    <a:gd name="T6" fmla="*/ 1 w 941"/>
                    <a:gd name="T7" fmla="*/ 1 h 424"/>
                    <a:gd name="T8" fmla="*/ 1 w 941"/>
                    <a:gd name="T9" fmla="*/ 1 h 424"/>
                    <a:gd name="T10" fmla="*/ 1 w 941"/>
                    <a:gd name="T11" fmla="*/ 1 h 424"/>
                    <a:gd name="T12" fmla="*/ 1 w 941"/>
                    <a:gd name="T13" fmla="*/ 1 h 424"/>
                    <a:gd name="T14" fmla="*/ 1 w 941"/>
                    <a:gd name="T15" fmla="*/ 1 h 424"/>
                    <a:gd name="T16" fmla="*/ 1 w 941"/>
                    <a:gd name="T17" fmla="*/ 1 h 424"/>
                    <a:gd name="T18" fmla="*/ 1 w 941"/>
                    <a:gd name="T19" fmla="*/ 1 h 424"/>
                    <a:gd name="T20" fmla="*/ 0 w 941"/>
                    <a:gd name="T21" fmla="*/ 1 h 424"/>
                    <a:gd name="T22" fmla="*/ 0 w 941"/>
                    <a:gd name="T23" fmla="*/ 1 h 424"/>
                    <a:gd name="T24" fmla="*/ 0 w 941"/>
                    <a:gd name="T25" fmla="*/ 1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3" name="Freeform 36">
                  <a:extLst>
                    <a:ext uri="{FF2B5EF4-FFF2-40B4-BE49-F238E27FC236}">
                      <a16:creationId xmlns:a16="http://schemas.microsoft.com/office/drawing/2014/main" id="{3AED27A7-DEBC-6278-4CE7-5B37F6B6F2BD}"/>
                    </a:ext>
                  </a:extLst>
                </p:cNvPr>
                <p:cNvSpPr>
                  <a:spLocks/>
                </p:cNvSpPr>
                <p:nvPr userDrawn="1"/>
              </p:nvSpPr>
              <p:spPr bwMode="auto">
                <a:xfrm>
                  <a:off x="717" y="3606"/>
                  <a:ext cx="245" cy="86"/>
                </a:xfrm>
                <a:custGeom>
                  <a:avLst/>
                  <a:gdLst>
                    <a:gd name="T0" fmla="*/ 0 w 488"/>
                    <a:gd name="T1" fmla="*/ 0 h 173"/>
                    <a:gd name="T2" fmla="*/ 1 w 488"/>
                    <a:gd name="T3" fmla="*/ 0 h 173"/>
                    <a:gd name="T4" fmla="*/ 1 w 488"/>
                    <a:gd name="T5" fmla="*/ 0 h 173"/>
                    <a:gd name="T6" fmla="*/ 1 w 488"/>
                    <a:gd name="T7" fmla="*/ 0 h 173"/>
                    <a:gd name="T8" fmla="*/ 1 w 488"/>
                    <a:gd name="T9" fmla="*/ 0 h 173"/>
                    <a:gd name="T10" fmla="*/ 1 w 488"/>
                    <a:gd name="T11" fmla="*/ 0 h 173"/>
                    <a:gd name="T12" fmla="*/ 1 w 488"/>
                    <a:gd name="T13" fmla="*/ 0 h 173"/>
                    <a:gd name="T14" fmla="*/ 1 w 488"/>
                    <a:gd name="T15" fmla="*/ 0 h 173"/>
                    <a:gd name="T16" fmla="*/ 1 w 488"/>
                    <a:gd name="T17" fmla="*/ 0 h 173"/>
                    <a:gd name="T18" fmla="*/ 1 w 488"/>
                    <a:gd name="T19" fmla="*/ 0 h 173"/>
                    <a:gd name="T20" fmla="*/ 1 w 488"/>
                    <a:gd name="T21" fmla="*/ 0 h 173"/>
                    <a:gd name="T22" fmla="*/ 1 w 488"/>
                    <a:gd name="T23" fmla="*/ 0 h 173"/>
                    <a:gd name="T24" fmla="*/ 1 w 488"/>
                    <a:gd name="T25" fmla="*/ 0 h 173"/>
                    <a:gd name="T26" fmla="*/ 1 w 488"/>
                    <a:gd name="T27" fmla="*/ 0 h 173"/>
                    <a:gd name="T28" fmla="*/ 0 w 488"/>
                    <a:gd name="T29" fmla="*/ 0 h 173"/>
                    <a:gd name="T30" fmla="*/ 0 w 488"/>
                    <a:gd name="T31" fmla="*/ 0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grpSp>
        <p:nvGrpSpPr>
          <p:cNvPr id="1035" name="Group 37">
            <a:extLst>
              <a:ext uri="{FF2B5EF4-FFF2-40B4-BE49-F238E27FC236}">
                <a16:creationId xmlns:a16="http://schemas.microsoft.com/office/drawing/2014/main" id="{8EB2401F-7700-B1F7-AA34-7E709473F492}"/>
              </a:ext>
            </a:extLst>
          </p:cNvPr>
          <p:cNvGrpSpPr>
            <a:grpSpLocks/>
          </p:cNvGrpSpPr>
          <p:nvPr/>
        </p:nvGrpSpPr>
        <p:grpSpPr bwMode="auto">
          <a:xfrm>
            <a:off x="8680450" y="2116138"/>
            <a:ext cx="385763" cy="4308475"/>
            <a:chOff x="5468" y="1333"/>
            <a:chExt cx="243" cy="2714"/>
          </a:xfrm>
        </p:grpSpPr>
        <p:sp>
          <p:nvSpPr>
            <p:cNvPr id="1049" name="Freeform 38">
              <a:extLst>
                <a:ext uri="{FF2B5EF4-FFF2-40B4-BE49-F238E27FC236}">
                  <a16:creationId xmlns:a16="http://schemas.microsoft.com/office/drawing/2014/main" id="{7F0FD343-6745-D860-7D09-93D9C62B5A74}"/>
                </a:ext>
              </a:extLst>
            </p:cNvPr>
            <p:cNvSpPr>
              <a:spLocks/>
            </p:cNvSpPr>
            <p:nvPr userDrawn="1"/>
          </p:nvSpPr>
          <p:spPr bwMode="auto">
            <a:xfrm flipH="1">
              <a:off x="5468" y="2620"/>
              <a:ext cx="205" cy="1427"/>
            </a:xfrm>
            <a:custGeom>
              <a:avLst/>
              <a:gdLst>
                <a:gd name="T0" fmla="*/ 0 w 772"/>
                <a:gd name="T1" fmla="*/ 0 h 3266"/>
                <a:gd name="T2" fmla="*/ 0 w 772"/>
                <a:gd name="T3" fmla="*/ 0 h 3266"/>
                <a:gd name="T4" fmla="*/ 0 w 772"/>
                <a:gd name="T5" fmla="*/ 0 h 3266"/>
                <a:gd name="T6" fmla="*/ 0 w 772"/>
                <a:gd name="T7" fmla="*/ 0 h 3266"/>
                <a:gd name="T8" fmla="*/ 0 w 772"/>
                <a:gd name="T9" fmla="*/ 0 h 3266"/>
                <a:gd name="T10" fmla="*/ 0 w 772"/>
                <a:gd name="T11" fmla="*/ 0 h 3266"/>
                <a:gd name="T12" fmla="*/ 0 w 772"/>
                <a:gd name="T13" fmla="*/ 0 h 3266"/>
                <a:gd name="T14" fmla="*/ 0 w 772"/>
                <a:gd name="T15" fmla="*/ 0 h 3266"/>
                <a:gd name="T16" fmla="*/ 0 w 772"/>
                <a:gd name="T17" fmla="*/ 0 h 3266"/>
                <a:gd name="T18" fmla="*/ 0 w 772"/>
                <a:gd name="T19" fmla="*/ 0 h 3266"/>
                <a:gd name="T20" fmla="*/ 0 w 772"/>
                <a:gd name="T21" fmla="*/ 0 h 3266"/>
                <a:gd name="T22" fmla="*/ 0 w 772"/>
                <a:gd name="T23" fmla="*/ 0 h 3266"/>
                <a:gd name="T24" fmla="*/ 0 w 772"/>
                <a:gd name="T25" fmla="*/ 0 h 3266"/>
                <a:gd name="T26" fmla="*/ 0 w 772"/>
                <a:gd name="T27" fmla="*/ 0 h 3266"/>
                <a:gd name="T28" fmla="*/ 0 w 772"/>
                <a:gd name="T29" fmla="*/ 0 h 3266"/>
                <a:gd name="T30" fmla="*/ 0 w 772"/>
                <a:gd name="T31" fmla="*/ 0 h 3266"/>
                <a:gd name="T32" fmla="*/ 0 w 772"/>
                <a:gd name="T33" fmla="*/ 0 h 3266"/>
                <a:gd name="T34" fmla="*/ 0 w 772"/>
                <a:gd name="T35" fmla="*/ 0 h 3266"/>
                <a:gd name="T36" fmla="*/ 0 w 772"/>
                <a:gd name="T37" fmla="*/ 0 h 3266"/>
                <a:gd name="T38" fmla="*/ 0 w 772"/>
                <a:gd name="T39" fmla="*/ 0 h 3266"/>
                <a:gd name="T40" fmla="*/ 0 w 772"/>
                <a:gd name="T41" fmla="*/ 0 h 3266"/>
                <a:gd name="T42" fmla="*/ 0 w 772"/>
                <a:gd name="T43" fmla="*/ 0 h 3266"/>
                <a:gd name="T44" fmla="*/ 0 w 772"/>
                <a:gd name="T45" fmla="*/ 0 h 3266"/>
                <a:gd name="T46" fmla="*/ 0 w 772"/>
                <a:gd name="T47" fmla="*/ 0 h 3266"/>
                <a:gd name="T48" fmla="*/ 0 w 772"/>
                <a:gd name="T49" fmla="*/ 0 h 3266"/>
                <a:gd name="T50" fmla="*/ 0 w 772"/>
                <a:gd name="T51" fmla="*/ 0 h 3266"/>
                <a:gd name="T52" fmla="*/ 0 w 772"/>
                <a:gd name="T53" fmla="*/ 0 h 3266"/>
                <a:gd name="T54" fmla="*/ 0 w 772"/>
                <a:gd name="T55" fmla="*/ 0 h 3266"/>
                <a:gd name="T56" fmla="*/ 0 w 772"/>
                <a:gd name="T57" fmla="*/ 0 h 3266"/>
                <a:gd name="T58" fmla="*/ 0 w 772"/>
                <a:gd name="T59" fmla="*/ 0 h 3266"/>
                <a:gd name="T60" fmla="*/ 0 w 772"/>
                <a:gd name="T61" fmla="*/ 0 h 3266"/>
                <a:gd name="T62" fmla="*/ 0 w 772"/>
                <a:gd name="T63" fmla="*/ 0 h 3266"/>
                <a:gd name="T64" fmla="*/ 0 w 772"/>
                <a:gd name="T65" fmla="*/ 0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0" name="Freeform 39">
              <a:extLst>
                <a:ext uri="{FF2B5EF4-FFF2-40B4-BE49-F238E27FC236}">
                  <a16:creationId xmlns:a16="http://schemas.microsoft.com/office/drawing/2014/main" id="{B1D67CE6-828D-4C29-A27A-91212F48DE0A}"/>
                </a:ext>
              </a:extLst>
            </p:cNvPr>
            <p:cNvSpPr>
              <a:spLocks/>
            </p:cNvSpPr>
            <p:nvPr userDrawn="1"/>
          </p:nvSpPr>
          <p:spPr bwMode="auto">
            <a:xfrm flipH="1">
              <a:off x="5506" y="1333"/>
              <a:ext cx="205" cy="1633"/>
            </a:xfrm>
            <a:custGeom>
              <a:avLst/>
              <a:gdLst>
                <a:gd name="T0" fmla="*/ 0 w 772"/>
                <a:gd name="T1" fmla="*/ 1 h 3266"/>
                <a:gd name="T2" fmla="*/ 0 w 772"/>
                <a:gd name="T3" fmla="*/ 1 h 3266"/>
                <a:gd name="T4" fmla="*/ 0 w 772"/>
                <a:gd name="T5" fmla="*/ 1 h 3266"/>
                <a:gd name="T6" fmla="*/ 0 w 772"/>
                <a:gd name="T7" fmla="*/ 1 h 3266"/>
                <a:gd name="T8" fmla="*/ 0 w 772"/>
                <a:gd name="T9" fmla="*/ 1 h 3266"/>
                <a:gd name="T10" fmla="*/ 0 w 772"/>
                <a:gd name="T11" fmla="*/ 1 h 3266"/>
                <a:gd name="T12" fmla="*/ 0 w 772"/>
                <a:gd name="T13" fmla="*/ 1 h 3266"/>
                <a:gd name="T14" fmla="*/ 0 w 772"/>
                <a:gd name="T15" fmla="*/ 1 h 3266"/>
                <a:gd name="T16" fmla="*/ 0 w 772"/>
                <a:gd name="T17" fmla="*/ 1 h 3266"/>
                <a:gd name="T18" fmla="*/ 0 w 772"/>
                <a:gd name="T19" fmla="*/ 1 h 3266"/>
                <a:gd name="T20" fmla="*/ 0 w 772"/>
                <a:gd name="T21" fmla="*/ 1 h 3266"/>
                <a:gd name="T22" fmla="*/ 0 w 772"/>
                <a:gd name="T23" fmla="*/ 1 h 3266"/>
                <a:gd name="T24" fmla="*/ 0 w 772"/>
                <a:gd name="T25" fmla="*/ 1 h 3266"/>
                <a:gd name="T26" fmla="*/ 0 w 772"/>
                <a:gd name="T27" fmla="*/ 1 h 3266"/>
                <a:gd name="T28" fmla="*/ 0 w 772"/>
                <a:gd name="T29" fmla="*/ 1 h 3266"/>
                <a:gd name="T30" fmla="*/ 0 w 772"/>
                <a:gd name="T31" fmla="*/ 0 h 3266"/>
                <a:gd name="T32" fmla="*/ 0 w 772"/>
                <a:gd name="T33" fmla="*/ 1 h 3266"/>
                <a:gd name="T34" fmla="*/ 0 w 772"/>
                <a:gd name="T35" fmla="*/ 1 h 3266"/>
                <a:gd name="T36" fmla="*/ 0 w 772"/>
                <a:gd name="T37" fmla="*/ 1 h 3266"/>
                <a:gd name="T38" fmla="*/ 0 w 772"/>
                <a:gd name="T39" fmla="*/ 1 h 3266"/>
                <a:gd name="T40" fmla="*/ 0 w 772"/>
                <a:gd name="T41" fmla="*/ 1 h 3266"/>
                <a:gd name="T42" fmla="*/ 0 w 772"/>
                <a:gd name="T43" fmla="*/ 1 h 3266"/>
                <a:gd name="T44" fmla="*/ 0 w 772"/>
                <a:gd name="T45" fmla="*/ 1 h 3266"/>
                <a:gd name="T46" fmla="*/ 0 w 772"/>
                <a:gd name="T47" fmla="*/ 1 h 3266"/>
                <a:gd name="T48" fmla="*/ 0 w 772"/>
                <a:gd name="T49" fmla="*/ 1 h 3266"/>
                <a:gd name="T50" fmla="*/ 0 w 772"/>
                <a:gd name="T51" fmla="*/ 1 h 3266"/>
                <a:gd name="T52" fmla="*/ 0 w 772"/>
                <a:gd name="T53" fmla="*/ 1 h 3266"/>
                <a:gd name="T54" fmla="*/ 0 w 772"/>
                <a:gd name="T55" fmla="*/ 1 h 3266"/>
                <a:gd name="T56" fmla="*/ 0 w 772"/>
                <a:gd name="T57" fmla="*/ 1 h 3266"/>
                <a:gd name="T58" fmla="*/ 0 w 772"/>
                <a:gd name="T59" fmla="*/ 1 h 3266"/>
                <a:gd name="T60" fmla="*/ 0 w 772"/>
                <a:gd name="T61" fmla="*/ 1 h 3266"/>
                <a:gd name="T62" fmla="*/ 0 w 772"/>
                <a:gd name="T63" fmla="*/ 1 h 3266"/>
                <a:gd name="T64" fmla="*/ 0 w 772"/>
                <a:gd name="T65" fmla="*/ 1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036" name="Group 40">
            <a:extLst>
              <a:ext uri="{FF2B5EF4-FFF2-40B4-BE49-F238E27FC236}">
                <a16:creationId xmlns:a16="http://schemas.microsoft.com/office/drawing/2014/main" id="{B45DCC8C-E99C-396E-6D20-F5899B88C4EB}"/>
              </a:ext>
            </a:extLst>
          </p:cNvPr>
          <p:cNvGrpSpPr>
            <a:grpSpLocks/>
          </p:cNvGrpSpPr>
          <p:nvPr/>
        </p:nvGrpSpPr>
        <p:grpSpPr bwMode="auto">
          <a:xfrm>
            <a:off x="7318375" y="90488"/>
            <a:ext cx="2133600" cy="1911350"/>
            <a:chOff x="4610" y="57"/>
            <a:chExt cx="1344" cy="1204"/>
          </a:xfrm>
        </p:grpSpPr>
        <p:grpSp>
          <p:nvGrpSpPr>
            <p:cNvPr id="1037" name="Group 41">
              <a:extLst>
                <a:ext uri="{FF2B5EF4-FFF2-40B4-BE49-F238E27FC236}">
                  <a16:creationId xmlns:a16="http://schemas.microsoft.com/office/drawing/2014/main" id="{3688E125-4362-6FAC-AF0B-771F9C9EF8D9}"/>
                </a:ext>
              </a:extLst>
            </p:cNvPr>
            <p:cNvGrpSpPr>
              <a:grpSpLocks/>
            </p:cNvGrpSpPr>
            <p:nvPr userDrawn="1"/>
          </p:nvGrpSpPr>
          <p:grpSpPr bwMode="auto">
            <a:xfrm>
              <a:off x="4610" y="57"/>
              <a:ext cx="1344" cy="1204"/>
              <a:chOff x="4610" y="57"/>
              <a:chExt cx="1344" cy="1204"/>
            </a:xfrm>
          </p:grpSpPr>
          <p:sp>
            <p:nvSpPr>
              <p:cNvPr id="1039" name="Freeform 42">
                <a:extLst>
                  <a:ext uri="{FF2B5EF4-FFF2-40B4-BE49-F238E27FC236}">
                    <a16:creationId xmlns:a16="http://schemas.microsoft.com/office/drawing/2014/main" id="{BC8CE6B6-7119-12A5-D458-CC60CE69EAB8}"/>
                  </a:ext>
                </a:extLst>
              </p:cNvPr>
              <p:cNvSpPr>
                <a:spLocks/>
              </p:cNvSpPr>
              <p:nvPr userDrawn="1"/>
            </p:nvSpPr>
            <p:spPr bwMode="auto">
              <a:xfrm rot="-3172564">
                <a:off x="5430" y="1086"/>
                <a:ext cx="62" cy="288"/>
              </a:xfrm>
              <a:custGeom>
                <a:avLst/>
                <a:gdLst>
                  <a:gd name="T0" fmla="*/ 0 w 245"/>
                  <a:gd name="T1" fmla="*/ 0 h 806"/>
                  <a:gd name="T2" fmla="*/ 0 w 245"/>
                  <a:gd name="T3" fmla="*/ 0 h 806"/>
                  <a:gd name="T4" fmla="*/ 0 w 245"/>
                  <a:gd name="T5" fmla="*/ 0 h 806"/>
                  <a:gd name="T6" fmla="*/ 0 w 245"/>
                  <a:gd name="T7" fmla="*/ 0 h 806"/>
                  <a:gd name="T8" fmla="*/ 0 w 245"/>
                  <a:gd name="T9" fmla="*/ 0 h 806"/>
                  <a:gd name="T10" fmla="*/ 0 w 245"/>
                  <a:gd name="T11" fmla="*/ 0 h 806"/>
                  <a:gd name="T12" fmla="*/ 0 w 245"/>
                  <a:gd name="T13" fmla="*/ 0 h 806"/>
                  <a:gd name="T14" fmla="*/ 0 w 245"/>
                  <a:gd name="T15" fmla="*/ 0 h 8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40" name="Group 43">
                <a:extLst>
                  <a:ext uri="{FF2B5EF4-FFF2-40B4-BE49-F238E27FC236}">
                    <a16:creationId xmlns:a16="http://schemas.microsoft.com/office/drawing/2014/main" id="{21E694FD-4407-1CB9-1BBF-60F649B7CC5E}"/>
                  </a:ext>
                </a:extLst>
              </p:cNvPr>
              <p:cNvGrpSpPr>
                <a:grpSpLocks/>
              </p:cNvGrpSpPr>
              <p:nvPr userDrawn="1"/>
            </p:nvGrpSpPr>
            <p:grpSpPr bwMode="auto">
              <a:xfrm>
                <a:off x="4610" y="57"/>
                <a:ext cx="1344" cy="985"/>
                <a:chOff x="4610" y="57"/>
                <a:chExt cx="1344" cy="985"/>
              </a:xfrm>
            </p:grpSpPr>
            <p:sp>
              <p:nvSpPr>
                <p:cNvPr id="1041" name="Freeform 44">
                  <a:extLst>
                    <a:ext uri="{FF2B5EF4-FFF2-40B4-BE49-F238E27FC236}">
                      <a16:creationId xmlns:a16="http://schemas.microsoft.com/office/drawing/2014/main" id="{FEF8CC10-1475-6C06-A197-AE91EA32C091}"/>
                    </a:ext>
                  </a:extLst>
                </p:cNvPr>
                <p:cNvSpPr>
                  <a:spLocks/>
                </p:cNvSpPr>
                <p:nvPr userDrawn="1"/>
              </p:nvSpPr>
              <p:spPr bwMode="auto">
                <a:xfrm rot="-3172564">
                  <a:off x="4966" y="71"/>
                  <a:ext cx="153" cy="125"/>
                </a:xfrm>
                <a:custGeom>
                  <a:avLst/>
                  <a:gdLst>
                    <a:gd name="T0" fmla="*/ 0 w 604"/>
                    <a:gd name="T1" fmla="*/ 0 h 349"/>
                    <a:gd name="T2" fmla="*/ 0 w 604"/>
                    <a:gd name="T3" fmla="*/ 0 h 349"/>
                    <a:gd name="T4" fmla="*/ 0 w 604"/>
                    <a:gd name="T5" fmla="*/ 0 h 349"/>
                    <a:gd name="T6" fmla="*/ 0 w 604"/>
                    <a:gd name="T7" fmla="*/ 0 h 349"/>
                    <a:gd name="T8" fmla="*/ 0 w 604"/>
                    <a:gd name="T9" fmla="*/ 0 h 349"/>
                    <a:gd name="T10" fmla="*/ 0 w 604"/>
                    <a:gd name="T11" fmla="*/ 0 h 349"/>
                    <a:gd name="T12" fmla="*/ 0 w 604"/>
                    <a:gd name="T13" fmla="*/ 0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2" name="Freeform 45">
                  <a:extLst>
                    <a:ext uri="{FF2B5EF4-FFF2-40B4-BE49-F238E27FC236}">
                      <a16:creationId xmlns:a16="http://schemas.microsoft.com/office/drawing/2014/main" id="{2726FCBA-746B-2C5D-F815-E9C9E46749AA}"/>
                    </a:ext>
                  </a:extLst>
                </p:cNvPr>
                <p:cNvSpPr>
                  <a:spLocks/>
                </p:cNvSpPr>
                <p:nvPr userDrawn="1"/>
              </p:nvSpPr>
              <p:spPr bwMode="auto">
                <a:xfrm rot="-3172564">
                  <a:off x="5061" y="319"/>
                  <a:ext cx="269" cy="438"/>
                </a:xfrm>
                <a:custGeom>
                  <a:avLst/>
                  <a:gdLst>
                    <a:gd name="T0" fmla="*/ 0 w 1064"/>
                    <a:gd name="T1" fmla="*/ 0 h 1230"/>
                    <a:gd name="T2" fmla="*/ 0 w 1064"/>
                    <a:gd name="T3" fmla="*/ 0 h 1230"/>
                    <a:gd name="T4" fmla="*/ 0 w 1064"/>
                    <a:gd name="T5" fmla="*/ 0 h 1230"/>
                    <a:gd name="T6" fmla="*/ 0 w 1064"/>
                    <a:gd name="T7" fmla="*/ 0 h 1230"/>
                    <a:gd name="T8" fmla="*/ 0 w 1064"/>
                    <a:gd name="T9" fmla="*/ 0 h 1230"/>
                    <a:gd name="T10" fmla="*/ 0 w 1064"/>
                    <a:gd name="T11" fmla="*/ 0 h 1230"/>
                    <a:gd name="T12" fmla="*/ 0 w 1064"/>
                    <a:gd name="T13" fmla="*/ 0 h 1230"/>
                    <a:gd name="T14" fmla="*/ 0 w 1064"/>
                    <a:gd name="T15" fmla="*/ 0 h 1230"/>
                    <a:gd name="T16" fmla="*/ 0 w 1064"/>
                    <a:gd name="T17" fmla="*/ 0 h 1230"/>
                    <a:gd name="T18" fmla="*/ 0 w 1064"/>
                    <a:gd name="T19" fmla="*/ 0 h 1230"/>
                    <a:gd name="T20" fmla="*/ 0 w 1064"/>
                    <a:gd name="T21" fmla="*/ 0 h 1230"/>
                    <a:gd name="T22" fmla="*/ 0 w 1064"/>
                    <a:gd name="T23" fmla="*/ 0 h 1230"/>
                    <a:gd name="T24" fmla="*/ 0 w 1064"/>
                    <a:gd name="T25" fmla="*/ 0 h 1230"/>
                    <a:gd name="T26" fmla="*/ 0 w 1064"/>
                    <a:gd name="T27" fmla="*/ 0 h 1230"/>
                    <a:gd name="T28" fmla="*/ 0 w 1064"/>
                    <a:gd name="T29" fmla="*/ 0 h 1230"/>
                    <a:gd name="T30" fmla="*/ 0 w 1064"/>
                    <a:gd name="T31" fmla="*/ 0 h 1230"/>
                    <a:gd name="T32" fmla="*/ 0 w 1064"/>
                    <a:gd name="T33" fmla="*/ 0 h 1230"/>
                    <a:gd name="T34" fmla="*/ 0 w 1064"/>
                    <a:gd name="T35" fmla="*/ 0 h 1230"/>
                    <a:gd name="T36" fmla="*/ 0 w 1064"/>
                    <a:gd name="T37" fmla="*/ 0 h 1230"/>
                    <a:gd name="T38" fmla="*/ 0 w 1064"/>
                    <a:gd name="T39" fmla="*/ 0 h 1230"/>
                    <a:gd name="T40" fmla="*/ 0 w 1064"/>
                    <a:gd name="T41" fmla="*/ 0 h 1230"/>
                    <a:gd name="T42" fmla="*/ 0 w 1064"/>
                    <a:gd name="T43" fmla="*/ 0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46">
                  <a:extLst>
                    <a:ext uri="{FF2B5EF4-FFF2-40B4-BE49-F238E27FC236}">
                      <a16:creationId xmlns:a16="http://schemas.microsoft.com/office/drawing/2014/main" id="{C11288DA-4656-06BA-915D-7CAEF72BC910}"/>
                    </a:ext>
                  </a:extLst>
                </p:cNvPr>
                <p:cNvSpPr>
                  <a:spLocks/>
                </p:cNvSpPr>
                <p:nvPr userDrawn="1"/>
              </p:nvSpPr>
              <p:spPr bwMode="auto">
                <a:xfrm rot="-3172564">
                  <a:off x="4871" y="169"/>
                  <a:ext cx="505" cy="898"/>
                </a:xfrm>
                <a:custGeom>
                  <a:avLst/>
                  <a:gdLst>
                    <a:gd name="T0" fmla="*/ 0 w 2002"/>
                    <a:gd name="T1" fmla="*/ 0 h 2521"/>
                    <a:gd name="T2" fmla="*/ 0 w 2002"/>
                    <a:gd name="T3" fmla="*/ 0 h 2521"/>
                    <a:gd name="T4" fmla="*/ 0 w 2002"/>
                    <a:gd name="T5" fmla="*/ 0 h 2521"/>
                    <a:gd name="T6" fmla="*/ 0 w 2002"/>
                    <a:gd name="T7" fmla="*/ 0 h 2521"/>
                    <a:gd name="T8" fmla="*/ 0 w 2002"/>
                    <a:gd name="T9" fmla="*/ 0 h 2521"/>
                    <a:gd name="T10" fmla="*/ 0 w 2002"/>
                    <a:gd name="T11" fmla="*/ 0 h 2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Freeform 47">
                  <a:extLst>
                    <a:ext uri="{FF2B5EF4-FFF2-40B4-BE49-F238E27FC236}">
                      <a16:creationId xmlns:a16="http://schemas.microsoft.com/office/drawing/2014/main" id="{5AD571F7-56B6-E716-44C0-4164E9091EDF}"/>
                    </a:ext>
                  </a:extLst>
                </p:cNvPr>
                <p:cNvSpPr>
                  <a:spLocks/>
                </p:cNvSpPr>
                <p:nvPr userDrawn="1"/>
              </p:nvSpPr>
              <p:spPr bwMode="auto">
                <a:xfrm rot="-3172564">
                  <a:off x="4903" y="-19"/>
                  <a:ext cx="758" cy="1344"/>
                </a:xfrm>
                <a:custGeom>
                  <a:avLst/>
                  <a:gdLst>
                    <a:gd name="T0" fmla="*/ 0 w 3007"/>
                    <a:gd name="T1" fmla="*/ 0 h 3771"/>
                    <a:gd name="T2" fmla="*/ 0 w 3007"/>
                    <a:gd name="T3" fmla="*/ 0 h 3771"/>
                    <a:gd name="T4" fmla="*/ 0 w 3007"/>
                    <a:gd name="T5" fmla="*/ 0 h 3771"/>
                    <a:gd name="T6" fmla="*/ 0 w 3007"/>
                    <a:gd name="T7" fmla="*/ 0 h 3771"/>
                    <a:gd name="T8" fmla="*/ 0 w 3007"/>
                    <a:gd name="T9" fmla="*/ 0 h 3771"/>
                    <a:gd name="T10" fmla="*/ 0 w 3007"/>
                    <a:gd name="T11" fmla="*/ 0 h 3771"/>
                    <a:gd name="T12" fmla="*/ 0 w 3007"/>
                    <a:gd name="T13" fmla="*/ 0 h 3771"/>
                    <a:gd name="T14" fmla="*/ 0 w 3007"/>
                    <a:gd name="T15" fmla="*/ 0 h 3771"/>
                    <a:gd name="T16" fmla="*/ 0 w 3007"/>
                    <a:gd name="T17" fmla="*/ 0 h 3771"/>
                    <a:gd name="T18" fmla="*/ 0 w 3007"/>
                    <a:gd name="T19" fmla="*/ 0 h 3771"/>
                    <a:gd name="T20" fmla="*/ 0 w 3007"/>
                    <a:gd name="T21" fmla="*/ 0 h 3771"/>
                    <a:gd name="T22" fmla="*/ 0 w 3007"/>
                    <a:gd name="T23" fmla="*/ 0 h 3771"/>
                    <a:gd name="T24" fmla="*/ 0 w 3007"/>
                    <a:gd name="T25" fmla="*/ 0 h 3771"/>
                    <a:gd name="T26" fmla="*/ 0 w 3007"/>
                    <a:gd name="T27" fmla="*/ 0 h 3771"/>
                    <a:gd name="T28" fmla="*/ 0 w 3007"/>
                    <a:gd name="T29" fmla="*/ 0 h 3771"/>
                    <a:gd name="T30" fmla="*/ 0 w 3007"/>
                    <a:gd name="T31" fmla="*/ 0 h 3771"/>
                    <a:gd name="T32" fmla="*/ 0 w 3007"/>
                    <a:gd name="T33" fmla="*/ 0 h 3771"/>
                    <a:gd name="T34" fmla="*/ 0 w 3007"/>
                    <a:gd name="T35" fmla="*/ 0 h 3771"/>
                    <a:gd name="T36" fmla="*/ 0 w 3007"/>
                    <a:gd name="T37" fmla="*/ 0 h 3771"/>
                    <a:gd name="T38" fmla="*/ 0 w 3007"/>
                    <a:gd name="T39" fmla="*/ 0 h 3771"/>
                    <a:gd name="T40" fmla="*/ 0 w 3007"/>
                    <a:gd name="T41" fmla="*/ 0 h 3771"/>
                    <a:gd name="T42" fmla="*/ 0 w 3007"/>
                    <a:gd name="T43" fmla="*/ 0 h 3771"/>
                    <a:gd name="T44" fmla="*/ 0 w 3007"/>
                    <a:gd name="T45" fmla="*/ 0 h 3771"/>
                    <a:gd name="T46" fmla="*/ 0 w 3007"/>
                    <a:gd name="T47" fmla="*/ 0 h 3771"/>
                    <a:gd name="T48" fmla="*/ 0 w 3007"/>
                    <a:gd name="T49" fmla="*/ 0 h 3771"/>
                    <a:gd name="T50" fmla="*/ 0 w 3007"/>
                    <a:gd name="T51" fmla="*/ 0 h 3771"/>
                    <a:gd name="T52" fmla="*/ 0 w 3007"/>
                    <a:gd name="T53" fmla="*/ 0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5" name="Freeform 48">
                  <a:extLst>
                    <a:ext uri="{FF2B5EF4-FFF2-40B4-BE49-F238E27FC236}">
                      <a16:creationId xmlns:a16="http://schemas.microsoft.com/office/drawing/2014/main" id="{284A4F6F-AF15-6209-9B06-B3CADFF448C9}"/>
                    </a:ext>
                  </a:extLst>
                </p:cNvPr>
                <p:cNvSpPr>
                  <a:spLocks/>
                </p:cNvSpPr>
                <p:nvPr userDrawn="1"/>
              </p:nvSpPr>
              <p:spPr bwMode="auto">
                <a:xfrm rot="-3172564">
                  <a:off x="5310" y="884"/>
                  <a:ext cx="169" cy="122"/>
                </a:xfrm>
                <a:custGeom>
                  <a:avLst/>
                  <a:gdLst>
                    <a:gd name="T0" fmla="*/ 0 w 673"/>
                    <a:gd name="T1" fmla="*/ 0 h 342"/>
                    <a:gd name="T2" fmla="*/ 0 w 673"/>
                    <a:gd name="T3" fmla="*/ 0 h 342"/>
                    <a:gd name="T4" fmla="*/ 0 w 673"/>
                    <a:gd name="T5" fmla="*/ 0 h 342"/>
                    <a:gd name="T6" fmla="*/ 0 w 673"/>
                    <a:gd name="T7" fmla="*/ 0 h 342"/>
                    <a:gd name="T8" fmla="*/ 0 w 673"/>
                    <a:gd name="T9" fmla="*/ 0 h 342"/>
                    <a:gd name="T10" fmla="*/ 0 w 673"/>
                    <a:gd name="T11" fmla="*/ 0 h 342"/>
                    <a:gd name="T12" fmla="*/ 0 w 673"/>
                    <a:gd name="T13" fmla="*/ 0 h 342"/>
                    <a:gd name="T14" fmla="*/ 0 w 673"/>
                    <a:gd name="T15" fmla="*/ 0 h 3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6" name="Freeform 49">
                  <a:extLst>
                    <a:ext uri="{FF2B5EF4-FFF2-40B4-BE49-F238E27FC236}">
                      <a16:creationId xmlns:a16="http://schemas.microsoft.com/office/drawing/2014/main" id="{B5017D9D-A2A9-7DAE-24E6-CB147DC3A336}"/>
                    </a:ext>
                  </a:extLst>
                </p:cNvPr>
                <p:cNvSpPr>
                  <a:spLocks/>
                </p:cNvSpPr>
                <p:nvPr userDrawn="1"/>
              </p:nvSpPr>
              <p:spPr bwMode="auto">
                <a:xfrm rot="-3172564">
                  <a:off x="5253" y="793"/>
                  <a:ext cx="181" cy="144"/>
                </a:xfrm>
                <a:custGeom>
                  <a:avLst/>
                  <a:gdLst>
                    <a:gd name="T0" fmla="*/ 0 w 716"/>
                    <a:gd name="T1" fmla="*/ 0 h 403"/>
                    <a:gd name="T2" fmla="*/ 0 w 716"/>
                    <a:gd name="T3" fmla="*/ 0 h 403"/>
                    <a:gd name="T4" fmla="*/ 0 w 716"/>
                    <a:gd name="T5" fmla="*/ 0 h 403"/>
                    <a:gd name="T6" fmla="*/ 0 w 716"/>
                    <a:gd name="T7" fmla="*/ 0 h 403"/>
                    <a:gd name="T8" fmla="*/ 0 w 716"/>
                    <a:gd name="T9" fmla="*/ 0 h 403"/>
                    <a:gd name="T10" fmla="*/ 0 w 716"/>
                    <a:gd name="T11" fmla="*/ 0 h 403"/>
                    <a:gd name="T12" fmla="*/ 0 w 716"/>
                    <a:gd name="T13" fmla="*/ 0 h 403"/>
                    <a:gd name="T14" fmla="*/ 0 w 716"/>
                    <a:gd name="T15" fmla="*/ 0 h 4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7" name="Freeform 50">
                  <a:extLst>
                    <a:ext uri="{FF2B5EF4-FFF2-40B4-BE49-F238E27FC236}">
                      <a16:creationId xmlns:a16="http://schemas.microsoft.com/office/drawing/2014/main" id="{79D49508-026F-D3A8-6AD7-2317D65DFC08}"/>
                    </a:ext>
                  </a:extLst>
                </p:cNvPr>
                <p:cNvSpPr>
                  <a:spLocks/>
                </p:cNvSpPr>
                <p:nvPr userDrawn="1"/>
              </p:nvSpPr>
              <p:spPr bwMode="auto">
                <a:xfrm rot="-3172564">
                  <a:off x="4985" y="210"/>
                  <a:ext cx="181" cy="147"/>
                </a:xfrm>
                <a:custGeom>
                  <a:avLst/>
                  <a:gdLst>
                    <a:gd name="T0" fmla="*/ 0 w 717"/>
                    <a:gd name="T1" fmla="*/ 0 h 411"/>
                    <a:gd name="T2" fmla="*/ 0 w 717"/>
                    <a:gd name="T3" fmla="*/ 0 h 411"/>
                    <a:gd name="T4" fmla="*/ 0 w 717"/>
                    <a:gd name="T5" fmla="*/ 0 h 411"/>
                    <a:gd name="T6" fmla="*/ 0 w 717"/>
                    <a:gd name="T7" fmla="*/ 0 h 411"/>
                    <a:gd name="T8" fmla="*/ 0 w 717"/>
                    <a:gd name="T9" fmla="*/ 0 h 411"/>
                    <a:gd name="T10" fmla="*/ 0 w 717"/>
                    <a:gd name="T11" fmla="*/ 0 h 411"/>
                    <a:gd name="T12" fmla="*/ 0 w 717"/>
                    <a:gd name="T13" fmla="*/ 0 h 411"/>
                    <a:gd name="T14" fmla="*/ 0 w 717"/>
                    <a:gd name="T15" fmla="*/ 0 h 4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8" name="Freeform 51">
                  <a:extLst>
                    <a:ext uri="{FF2B5EF4-FFF2-40B4-BE49-F238E27FC236}">
                      <a16:creationId xmlns:a16="http://schemas.microsoft.com/office/drawing/2014/main" id="{5CE7D7A8-4D44-3BBD-A587-15941D73E6F7}"/>
                    </a:ext>
                  </a:extLst>
                </p:cNvPr>
                <p:cNvSpPr>
                  <a:spLocks/>
                </p:cNvSpPr>
                <p:nvPr userDrawn="1"/>
              </p:nvSpPr>
              <p:spPr bwMode="auto">
                <a:xfrm rot="-3172564">
                  <a:off x="4960" y="129"/>
                  <a:ext cx="179" cy="138"/>
                </a:xfrm>
                <a:custGeom>
                  <a:avLst/>
                  <a:gdLst>
                    <a:gd name="T0" fmla="*/ 0 w 709"/>
                    <a:gd name="T1" fmla="*/ 0 h 386"/>
                    <a:gd name="T2" fmla="*/ 0 w 709"/>
                    <a:gd name="T3" fmla="*/ 0 h 386"/>
                    <a:gd name="T4" fmla="*/ 0 w 709"/>
                    <a:gd name="T5" fmla="*/ 0 h 386"/>
                    <a:gd name="T6" fmla="*/ 0 w 709"/>
                    <a:gd name="T7" fmla="*/ 0 h 386"/>
                    <a:gd name="T8" fmla="*/ 0 w 709"/>
                    <a:gd name="T9" fmla="*/ 0 h 386"/>
                    <a:gd name="T10" fmla="*/ 0 w 709"/>
                    <a:gd name="T11" fmla="*/ 0 h 386"/>
                    <a:gd name="T12" fmla="*/ 0 w 709"/>
                    <a:gd name="T13" fmla="*/ 0 h 386"/>
                    <a:gd name="T14" fmla="*/ 0 w 709"/>
                    <a:gd name="T15" fmla="*/ 0 h 3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1038" name="Line 52">
              <a:extLst>
                <a:ext uri="{FF2B5EF4-FFF2-40B4-BE49-F238E27FC236}">
                  <a16:creationId xmlns:a16="http://schemas.microsoft.com/office/drawing/2014/main" id="{404296D9-6BC9-A24D-D1B5-21DA770F05BC}"/>
                </a:ext>
              </a:extLst>
            </p:cNvPr>
            <p:cNvSpPr>
              <a:spLocks noChangeShapeType="1"/>
            </p:cNvSpPr>
            <p:nvPr userDrawn="1"/>
          </p:nvSpPr>
          <p:spPr bwMode="auto">
            <a:xfrm>
              <a:off x="4870" y="84"/>
              <a:ext cx="42" cy="96"/>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4158" r:id="rId1"/>
    <p:sldLayoutId id="2147484148" r:id="rId2"/>
    <p:sldLayoutId id="2147484149" r:id="rId3"/>
    <p:sldLayoutId id="2147484150" r:id="rId4"/>
    <p:sldLayoutId id="2147484151" r:id="rId5"/>
    <p:sldLayoutId id="2147484152" r:id="rId6"/>
    <p:sldLayoutId id="2147484153" r:id="rId7"/>
    <p:sldLayoutId id="2147484154" r:id="rId8"/>
    <p:sldLayoutId id="2147484155" r:id="rId9"/>
    <p:sldLayoutId id="2147484156" r:id="rId10"/>
    <p:sldLayoutId id="2147484157"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o.uk/url?sa=i&amp;rct=j&amp;q=&amp;esrc=s&amp;source=images&amp;cd=&amp;cad=rja&amp;uact=8&amp;ved=0ahUKEwjw7fj-voHWAhWHwBQKHYf4CpEQjRwIBw&amp;url=https://www.pinterest.com/pin/418131146623443705/&amp;psig=AFQjCNFyMtAxrXaVFsJflOJMix2Pn-Ti3w&amp;ust=1504269534714125"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CB2D1D9-BDAF-4570-BC29-36705119B1EE}"/>
              </a:ext>
            </a:extLst>
          </p:cNvPr>
          <p:cNvSpPr>
            <a:spLocks noGrp="1" noChangeArrowheads="1"/>
          </p:cNvSpPr>
          <p:nvPr>
            <p:ph type="ctrTitle"/>
          </p:nvPr>
        </p:nvSpPr>
        <p:spPr>
          <a:xfrm>
            <a:off x="971550" y="2492375"/>
            <a:ext cx="7620000" cy="2736850"/>
          </a:xfrm>
        </p:spPr>
        <p:txBody>
          <a:bodyPr/>
          <a:lstStyle/>
          <a:p>
            <a:pPr eaLnBrk="1" hangingPunct="1">
              <a:defRPr/>
            </a:pPr>
            <a:r>
              <a:rPr lang="en-GB" dirty="0">
                <a:solidFill>
                  <a:schemeClr val="accent6">
                    <a:lumMod val="95000"/>
                    <a:lumOff val="5000"/>
                  </a:schemeClr>
                </a:solidFill>
              </a:rPr>
              <a:t>Welcome to Y6 - </a:t>
            </a:r>
            <a:r>
              <a:rPr lang="en-GB" u="sng" dirty="0">
                <a:solidFill>
                  <a:schemeClr val="accent6">
                    <a:lumMod val="95000"/>
                    <a:lumOff val="5000"/>
                  </a:schemeClr>
                </a:solidFill>
              </a:rPr>
              <a:t>Jays</a:t>
            </a:r>
            <a:r>
              <a:rPr lang="en-GB" u="sng" dirty="0">
                <a:solidFill>
                  <a:schemeClr val="accent6">
                    <a:lumMod val="95000"/>
                    <a:lumOff val="5000"/>
                  </a:schemeClr>
                </a:solidFill>
                <a:effectLst/>
              </a:rPr>
              <a:t>!</a:t>
            </a:r>
            <a:br>
              <a:rPr lang="en-GB" dirty="0">
                <a:solidFill>
                  <a:schemeClr val="accent6">
                    <a:lumMod val="95000"/>
                    <a:lumOff val="5000"/>
                  </a:schemeClr>
                </a:solidFill>
              </a:rPr>
            </a:br>
            <a:endParaRPr lang="en-GB" sz="2800" dirty="0">
              <a:solidFill>
                <a:schemeClr val="accent6">
                  <a:lumMod val="95000"/>
                  <a:lumOff val="5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E54C918C-5074-31A6-A5C9-FB8831F7EA5C}"/>
              </a:ext>
            </a:extLst>
          </p:cNvPr>
          <p:cNvSpPr>
            <a:spLocks noGrp="1" noChangeArrowheads="1"/>
          </p:cNvSpPr>
          <p:nvPr>
            <p:ph type="title"/>
          </p:nvPr>
        </p:nvSpPr>
        <p:spPr>
          <a:xfrm>
            <a:off x="685800" y="152400"/>
            <a:ext cx="6870700" cy="1044575"/>
          </a:xfrm>
        </p:spPr>
        <p:txBody>
          <a:bodyPr/>
          <a:lstStyle/>
          <a:p>
            <a:pPr eaLnBrk="1" hangingPunct="1"/>
            <a:r>
              <a:rPr lang="en-GB" altLang="en-US">
                <a:solidFill>
                  <a:srgbClr val="00B050"/>
                </a:solidFill>
              </a:rPr>
              <a:t>Uniform</a:t>
            </a:r>
          </a:p>
        </p:txBody>
      </p:sp>
      <p:sp>
        <p:nvSpPr>
          <p:cNvPr id="79875" name="Rectangle 3">
            <a:extLst>
              <a:ext uri="{FF2B5EF4-FFF2-40B4-BE49-F238E27FC236}">
                <a16:creationId xmlns:a16="http://schemas.microsoft.com/office/drawing/2014/main" id="{C3F404AD-EBB7-CC9B-B7D3-4E1E56301182}"/>
              </a:ext>
            </a:extLst>
          </p:cNvPr>
          <p:cNvSpPr>
            <a:spLocks noGrp="1" noChangeArrowheads="1"/>
          </p:cNvSpPr>
          <p:nvPr>
            <p:ph type="body" idx="1"/>
          </p:nvPr>
        </p:nvSpPr>
        <p:spPr>
          <a:xfrm>
            <a:off x="685800" y="1412875"/>
            <a:ext cx="7696200" cy="4073525"/>
          </a:xfrm>
        </p:spPr>
        <p:txBody>
          <a:bodyPr/>
          <a:lstStyle/>
          <a:p>
            <a:pPr eaLnBrk="1" hangingPunct="1"/>
            <a:r>
              <a:rPr lang="en-GB" altLang="en-US"/>
              <a:t>Name everything! Check regularly to make sure names are still visible.</a:t>
            </a:r>
          </a:p>
          <a:p>
            <a:pPr eaLnBrk="1" hangingPunct="1"/>
            <a:r>
              <a:rPr lang="en-GB" altLang="en-US"/>
              <a:t>Tie back long hair – this helps reduce the spread of nits.</a:t>
            </a:r>
          </a:p>
          <a:p>
            <a:pPr eaLnBrk="1" hangingPunct="1"/>
            <a:r>
              <a:rPr lang="en-GB" altLang="en-US"/>
              <a:t>No nail varnish please.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98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98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E3464BDE-32BA-6BBE-F075-CCFDAC7E00A2}"/>
              </a:ext>
            </a:extLst>
          </p:cNvPr>
          <p:cNvSpPr>
            <a:spLocks noGrp="1" noChangeArrowheads="1"/>
          </p:cNvSpPr>
          <p:nvPr>
            <p:ph type="title"/>
          </p:nvPr>
        </p:nvSpPr>
        <p:spPr>
          <a:xfrm>
            <a:off x="684213" y="188913"/>
            <a:ext cx="6870700" cy="1187450"/>
          </a:xfrm>
        </p:spPr>
        <p:txBody>
          <a:bodyPr/>
          <a:lstStyle/>
          <a:p>
            <a:pPr eaLnBrk="1" hangingPunct="1"/>
            <a:r>
              <a:rPr lang="en-GB" altLang="en-US">
                <a:solidFill>
                  <a:srgbClr val="00B050"/>
                </a:solidFill>
              </a:rPr>
              <a:t>The Working Week</a:t>
            </a:r>
            <a:r>
              <a:rPr lang="en-GB" altLang="en-US"/>
              <a:t>.</a:t>
            </a:r>
          </a:p>
        </p:txBody>
      </p:sp>
      <p:sp>
        <p:nvSpPr>
          <p:cNvPr id="79875" name="Rectangle 3">
            <a:extLst>
              <a:ext uri="{FF2B5EF4-FFF2-40B4-BE49-F238E27FC236}">
                <a16:creationId xmlns:a16="http://schemas.microsoft.com/office/drawing/2014/main" id="{0CD49A6D-3D62-4E38-8400-B5584E3F3DDD}"/>
              </a:ext>
            </a:extLst>
          </p:cNvPr>
          <p:cNvSpPr>
            <a:spLocks noGrp="1" noChangeArrowheads="1"/>
          </p:cNvSpPr>
          <p:nvPr>
            <p:ph type="body" idx="1"/>
          </p:nvPr>
        </p:nvSpPr>
        <p:spPr>
          <a:xfrm>
            <a:off x="395288" y="1376363"/>
            <a:ext cx="8353425" cy="4110037"/>
          </a:xfrm>
        </p:spPr>
        <p:txBody>
          <a:bodyPr/>
          <a:lstStyle/>
          <a:p>
            <a:pPr eaLnBrk="1" hangingPunct="1">
              <a:defRPr/>
            </a:pPr>
            <a:r>
              <a:rPr lang="en-GB" altLang="en-US" sz="2800" dirty="0"/>
              <a:t>Mrs Lawrence (Mon, Tues, Wed)</a:t>
            </a:r>
          </a:p>
          <a:p>
            <a:pPr eaLnBrk="1" hangingPunct="1">
              <a:defRPr/>
            </a:pPr>
            <a:r>
              <a:rPr lang="en-GB" altLang="en-US" sz="2800" dirty="0"/>
              <a:t>Mrs Johnston (Thurs, Fri)</a:t>
            </a:r>
          </a:p>
          <a:p>
            <a:pPr marL="0" indent="0" eaLnBrk="1" hangingPunct="1">
              <a:buFontTx/>
              <a:buNone/>
              <a:defRPr/>
            </a:pPr>
            <a:endParaRPr lang="en-GB" altLang="en-US" sz="2800" dirty="0"/>
          </a:p>
          <a:p>
            <a:pPr eaLnBrk="1" hangingPunct="1">
              <a:defRPr/>
            </a:pPr>
            <a:r>
              <a:rPr lang="en-GB" altLang="en-US" sz="2800" dirty="0"/>
              <a:t>PPA – Tuesday, covered by Sports Coach (PE) and Mrs Barnard (Forest School)</a:t>
            </a:r>
          </a:p>
          <a:p>
            <a:pPr eaLnBrk="1" hangingPunct="1">
              <a:defRPr/>
            </a:pPr>
            <a:endParaRPr lang="en-US" altLang="en-US" sz="2800" dirty="0"/>
          </a:p>
          <a:p>
            <a:pPr eaLnBrk="1" hangingPunct="1">
              <a:defRPr/>
            </a:pPr>
            <a:r>
              <a:rPr lang="en-US" altLang="en-US" sz="2800" dirty="0"/>
              <a:t>TA – </a:t>
            </a:r>
            <a:r>
              <a:rPr lang="en-US" altLang="en-US" sz="2800" dirty="0" err="1"/>
              <a:t>Mrs</a:t>
            </a:r>
            <a:r>
              <a:rPr lang="en-US" altLang="en-US" sz="2800" dirty="0"/>
              <a:t> Herring</a:t>
            </a:r>
            <a:endParaRPr lang="en-GB" altLang="en-US" sz="2800" dirty="0"/>
          </a:p>
          <a:p>
            <a:pPr eaLnBrk="1" hangingPunct="1">
              <a:defRPr/>
            </a:pPr>
            <a:endParaRPr lang="en-GB"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9875">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987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987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98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B550CFB0-D3F0-ED63-C445-DEA6AA6B2EBF}"/>
              </a:ext>
            </a:extLst>
          </p:cNvPr>
          <p:cNvSpPr>
            <a:spLocks noGrp="1" noChangeArrowheads="1"/>
          </p:cNvSpPr>
          <p:nvPr>
            <p:ph type="title"/>
          </p:nvPr>
        </p:nvSpPr>
        <p:spPr>
          <a:xfrm>
            <a:off x="684213" y="188913"/>
            <a:ext cx="6870700" cy="1187450"/>
          </a:xfrm>
        </p:spPr>
        <p:txBody>
          <a:bodyPr/>
          <a:lstStyle/>
          <a:p>
            <a:pPr eaLnBrk="1" hangingPunct="1"/>
            <a:r>
              <a:rPr lang="en-GB" altLang="en-US">
                <a:solidFill>
                  <a:srgbClr val="00B050"/>
                </a:solidFill>
              </a:rPr>
              <a:t>Residential Trip</a:t>
            </a:r>
            <a:endParaRPr lang="en-GB" altLang="en-US"/>
          </a:p>
        </p:txBody>
      </p:sp>
      <p:sp>
        <p:nvSpPr>
          <p:cNvPr id="79875" name="Rectangle 3">
            <a:extLst>
              <a:ext uri="{FF2B5EF4-FFF2-40B4-BE49-F238E27FC236}">
                <a16:creationId xmlns:a16="http://schemas.microsoft.com/office/drawing/2014/main" id="{491B2748-BD67-8A5F-5388-C691D41E6AE4}"/>
              </a:ext>
            </a:extLst>
          </p:cNvPr>
          <p:cNvSpPr>
            <a:spLocks noGrp="1" noChangeArrowheads="1"/>
          </p:cNvSpPr>
          <p:nvPr>
            <p:ph type="body" idx="1"/>
          </p:nvPr>
        </p:nvSpPr>
        <p:spPr>
          <a:xfrm>
            <a:off x="539750" y="1484313"/>
            <a:ext cx="8062913" cy="4110037"/>
          </a:xfrm>
        </p:spPr>
        <p:txBody>
          <a:bodyPr/>
          <a:lstStyle/>
          <a:p>
            <a:pPr eaLnBrk="1" hangingPunct="1"/>
            <a:r>
              <a:rPr lang="en-GB" altLang="en-US"/>
              <a:t>This year we are planning on taking the children to Norfolk Lakes for our 2 night residential trip. </a:t>
            </a:r>
          </a:p>
          <a:p>
            <a:pPr eaLnBrk="1" hangingPunct="1"/>
            <a:r>
              <a:rPr lang="en-GB" altLang="en-US"/>
              <a:t>Date – From Wednesday 11</a:t>
            </a:r>
            <a:r>
              <a:rPr lang="en-GB" altLang="en-US" baseline="30000"/>
              <a:t>th</a:t>
            </a:r>
            <a:r>
              <a:rPr lang="en-GB" altLang="en-US"/>
              <a:t> June to Friday 13</a:t>
            </a:r>
            <a:r>
              <a:rPr lang="en-GB" altLang="en-US" baseline="30000"/>
              <a:t>th</a:t>
            </a:r>
            <a:r>
              <a:rPr lang="en-GB" altLang="en-US"/>
              <a:t> July. </a:t>
            </a:r>
          </a:p>
          <a:p>
            <a:pPr eaLnBrk="1" hangingPunct="1"/>
            <a:r>
              <a:rPr lang="en-GB" altLang="en-US"/>
              <a:t>More information and letters to follow.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98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98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94544B4C-BEFB-030E-48E3-50AD0F873D0A}"/>
              </a:ext>
            </a:extLst>
          </p:cNvPr>
          <p:cNvSpPr>
            <a:spLocks noGrp="1" noChangeArrowheads="1"/>
          </p:cNvSpPr>
          <p:nvPr>
            <p:ph type="title"/>
          </p:nvPr>
        </p:nvSpPr>
        <p:spPr/>
        <p:txBody>
          <a:bodyPr/>
          <a:lstStyle/>
          <a:p>
            <a:pPr eaLnBrk="1" hangingPunct="1"/>
            <a:r>
              <a:rPr lang="en-GB" altLang="en-US">
                <a:solidFill>
                  <a:schemeClr val="hlink"/>
                </a:solidFill>
              </a:rPr>
              <a:t>We set high expectations and encourage</a:t>
            </a:r>
          </a:p>
        </p:txBody>
      </p:sp>
      <p:sp>
        <p:nvSpPr>
          <p:cNvPr id="3075" name="Rectangle 3">
            <a:extLst>
              <a:ext uri="{FF2B5EF4-FFF2-40B4-BE49-F238E27FC236}">
                <a16:creationId xmlns:a16="http://schemas.microsoft.com/office/drawing/2014/main" id="{FADD38E2-5467-5E17-E5CB-872603467064}"/>
              </a:ext>
            </a:extLst>
          </p:cNvPr>
          <p:cNvSpPr>
            <a:spLocks noGrp="1" noChangeArrowheads="1"/>
          </p:cNvSpPr>
          <p:nvPr>
            <p:ph type="body" idx="1"/>
          </p:nvPr>
        </p:nvSpPr>
        <p:spPr>
          <a:xfrm>
            <a:off x="685800" y="1828800"/>
            <a:ext cx="7696200" cy="4408488"/>
          </a:xfrm>
        </p:spPr>
        <p:txBody>
          <a:bodyPr/>
          <a:lstStyle/>
          <a:p>
            <a:pPr eaLnBrk="1" hangingPunct="1"/>
            <a:r>
              <a:rPr lang="en-GB" altLang="en-US" sz="3600">
                <a:solidFill>
                  <a:srgbClr val="000000"/>
                </a:solidFill>
              </a:rPr>
              <a:t>Good behaviour - (Ready, Respect, Safe).</a:t>
            </a:r>
          </a:p>
          <a:p>
            <a:pPr eaLnBrk="1" hangingPunct="1"/>
            <a:r>
              <a:rPr lang="en-GB" altLang="en-US" sz="3600">
                <a:solidFill>
                  <a:srgbClr val="000000"/>
                </a:solidFill>
              </a:rPr>
              <a:t>Work ethic</a:t>
            </a:r>
          </a:p>
          <a:p>
            <a:pPr eaLnBrk="1" hangingPunct="1"/>
            <a:r>
              <a:rPr lang="en-GB" altLang="en-US" sz="3600">
                <a:solidFill>
                  <a:srgbClr val="000000"/>
                </a:solidFill>
              </a:rPr>
              <a:t>Independence</a:t>
            </a:r>
          </a:p>
          <a:p>
            <a:pPr eaLnBrk="1" hangingPunct="1"/>
            <a:r>
              <a:rPr lang="en-GB" altLang="en-US" sz="3600">
                <a:solidFill>
                  <a:srgbClr val="000000"/>
                </a:solidFill>
              </a:rPr>
              <a:t>Wearing correct uniform</a:t>
            </a:r>
          </a:p>
          <a:p>
            <a:pPr eaLnBrk="1" hangingPunct="1"/>
            <a:r>
              <a:rPr lang="en-GB" altLang="en-US" sz="3600">
                <a:solidFill>
                  <a:srgbClr val="000000"/>
                </a:solidFill>
              </a:rPr>
              <a:t>Following school ethos (AIMS).</a:t>
            </a:r>
          </a:p>
          <a:p>
            <a:pPr eaLnBrk="1" hangingPunct="1"/>
            <a:endParaRPr lang="en-GB" altLang="en-US" sz="3600">
              <a:solidFill>
                <a:srgbClr val="000000"/>
              </a:solidFill>
            </a:endParaRPr>
          </a:p>
          <a:p>
            <a:pPr eaLnBrk="1" hangingPunct="1"/>
            <a:endParaRPr lang="en-GB" altLang="en-US" sz="3600">
              <a:solidFill>
                <a:srgbClr val="000000"/>
              </a:solidFill>
            </a:endParaRPr>
          </a:p>
          <a:p>
            <a:pPr eaLnBrk="1" hangingPunct="1"/>
            <a:endParaRPr lang="en-GB" altLang="en-US" sz="36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anim calcmode="lin" valueType="num">
                                      <p:cBhvr>
                                        <p:cTn id="8"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5">
                                            <p:txEl>
                                              <p:pRg st="1" end="1"/>
                                            </p:txEl>
                                          </p:spTgt>
                                        </p:tgtEl>
                                        <p:attrNameLst>
                                          <p:attrName>style.visibility</p:attrName>
                                        </p:attrNameLst>
                                      </p:cBhvr>
                                      <p:to>
                                        <p:strVal val="visible"/>
                                      </p:to>
                                    </p:set>
                                    <p:animEffect transition="in" filter="fade">
                                      <p:cBhvr>
                                        <p:cTn id="14" dur="1000"/>
                                        <p:tgtEl>
                                          <p:spTgt spid="3075">
                                            <p:txEl>
                                              <p:pRg st="1" end="1"/>
                                            </p:txEl>
                                          </p:spTgt>
                                        </p:tgtEl>
                                      </p:cBhvr>
                                    </p:animEffect>
                                    <p:anim calcmode="lin" valueType="num">
                                      <p:cBhvr>
                                        <p:cTn id="15"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075">
                                            <p:txEl>
                                              <p:pRg st="2" end="2"/>
                                            </p:txEl>
                                          </p:spTgt>
                                        </p:tgtEl>
                                        <p:attrNameLst>
                                          <p:attrName>style.visibility</p:attrName>
                                        </p:attrNameLst>
                                      </p:cBhvr>
                                      <p:to>
                                        <p:strVal val="visible"/>
                                      </p:to>
                                    </p:set>
                                    <p:animEffect transition="in" filter="fade">
                                      <p:cBhvr>
                                        <p:cTn id="21" dur="1000"/>
                                        <p:tgtEl>
                                          <p:spTgt spid="3075">
                                            <p:txEl>
                                              <p:pRg st="2" end="2"/>
                                            </p:txEl>
                                          </p:spTgt>
                                        </p:tgtEl>
                                      </p:cBhvr>
                                    </p:animEffect>
                                    <p:anim calcmode="lin" valueType="num">
                                      <p:cBhvr>
                                        <p:cTn id="22"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075">
                                            <p:txEl>
                                              <p:pRg st="3" end="3"/>
                                            </p:txEl>
                                          </p:spTgt>
                                        </p:tgtEl>
                                        <p:attrNameLst>
                                          <p:attrName>style.visibility</p:attrName>
                                        </p:attrNameLst>
                                      </p:cBhvr>
                                      <p:to>
                                        <p:strVal val="visible"/>
                                      </p:to>
                                    </p:set>
                                    <p:animEffect transition="in" filter="fade">
                                      <p:cBhvr>
                                        <p:cTn id="28" dur="1000"/>
                                        <p:tgtEl>
                                          <p:spTgt spid="3075">
                                            <p:txEl>
                                              <p:pRg st="3" end="3"/>
                                            </p:txEl>
                                          </p:spTgt>
                                        </p:tgtEl>
                                      </p:cBhvr>
                                    </p:animEffect>
                                    <p:anim calcmode="lin" valueType="num">
                                      <p:cBhvr>
                                        <p:cTn id="29" dur="1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07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075">
                                            <p:txEl>
                                              <p:pRg st="4" end="4"/>
                                            </p:txEl>
                                          </p:spTgt>
                                        </p:tgtEl>
                                        <p:attrNameLst>
                                          <p:attrName>style.visibility</p:attrName>
                                        </p:attrNameLst>
                                      </p:cBhvr>
                                      <p:to>
                                        <p:strVal val="visible"/>
                                      </p:to>
                                    </p:set>
                                    <p:animEffect transition="in" filter="fade">
                                      <p:cBhvr>
                                        <p:cTn id="35" dur="1000"/>
                                        <p:tgtEl>
                                          <p:spTgt spid="3075">
                                            <p:txEl>
                                              <p:pRg st="4" end="4"/>
                                            </p:txEl>
                                          </p:spTgt>
                                        </p:tgtEl>
                                      </p:cBhvr>
                                    </p:animEffect>
                                    <p:anim calcmode="lin" valueType="num">
                                      <p:cBhvr>
                                        <p:cTn id="36" dur="10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07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1B6BF654-4260-27BA-662F-3C591658E15C}"/>
              </a:ext>
            </a:extLst>
          </p:cNvPr>
          <p:cNvSpPr>
            <a:spLocks noGrp="1" noChangeArrowheads="1"/>
          </p:cNvSpPr>
          <p:nvPr>
            <p:ph type="title"/>
          </p:nvPr>
        </p:nvSpPr>
        <p:spPr>
          <a:xfrm>
            <a:off x="25400" y="-531813"/>
            <a:ext cx="7850188" cy="1600201"/>
          </a:xfrm>
        </p:spPr>
        <p:txBody>
          <a:bodyPr/>
          <a:lstStyle/>
          <a:p>
            <a:r>
              <a:rPr lang="en-GB" altLang="en-US" b="1">
                <a:solidFill>
                  <a:srgbClr val="00B050"/>
                </a:solidFill>
              </a:rPr>
              <a:t>AIMS and Golden Rules</a:t>
            </a:r>
          </a:p>
        </p:txBody>
      </p:sp>
      <p:sp>
        <p:nvSpPr>
          <p:cNvPr id="3" name="Content Placeholder 2">
            <a:extLst>
              <a:ext uri="{FF2B5EF4-FFF2-40B4-BE49-F238E27FC236}">
                <a16:creationId xmlns:a16="http://schemas.microsoft.com/office/drawing/2014/main" id="{D6ED4EBE-5E3D-426C-BC45-0AB9B19D50D2}"/>
              </a:ext>
            </a:extLst>
          </p:cNvPr>
          <p:cNvSpPr>
            <a:spLocks noGrp="1"/>
          </p:cNvSpPr>
          <p:nvPr>
            <p:ph idx="1"/>
          </p:nvPr>
        </p:nvSpPr>
        <p:spPr>
          <a:xfrm>
            <a:off x="179388" y="1341438"/>
            <a:ext cx="8785225" cy="3657600"/>
          </a:xfrm>
        </p:spPr>
        <p:txBody>
          <a:bodyPr/>
          <a:lstStyle/>
          <a:p>
            <a:pPr marL="0" indent="0">
              <a:buFontTx/>
              <a:buNone/>
              <a:defRPr/>
            </a:pPr>
            <a:endParaRPr lang="en-GB" sz="1800" dirty="0"/>
          </a:p>
          <a:p>
            <a:pPr marL="0" indent="0">
              <a:buFontTx/>
              <a:buNone/>
              <a:defRPr/>
            </a:pPr>
            <a:r>
              <a:rPr lang="en-GB" sz="2000" dirty="0"/>
              <a:t>We focus on how we learn and good learning behaviours. </a:t>
            </a:r>
          </a:p>
          <a:p>
            <a:pPr marL="0" indent="0">
              <a:buFontTx/>
              <a:buNone/>
              <a:defRPr/>
            </a:pPr>
            <a:endParaRPr lang="en-GB" sz="2000" dirty="0">
              <a:solidFill>
                <a:srgbClr val="FF0000"/>
              </a:solidFill>
            </a:endParaRPr>
          </a:p>
          <a:p>
            <a:pPr marL="0" indent="0">
              <a:buFontTx/>
              <a:buNone/>
              <a:defRPr/>
            </a:pPr>
            <a:r>
              <a:rPr lang="en-GB" sz="2000" dirty="0"/>
              <a:t>Our Golden rules in school are to be </a:t>
            </a:r>
            <a:r>
              <a:rPr lang="en-GB" sz="2000" dirty="0">
                <a:solidFill>
                  <a:srgbClr val="FF0000"/>
                </a:solidFill>
              </a:rPr>
              <a:t>– Ready, Respectful, Safe.</a:t>
            </a:r>
          </a:p>
          <a:p>
            <a:pPr marL="0" indent="0">
              <a:buFontTx/>
              <a:buNone/>
              <a:defRPr/>
            </a:pPr>
            <a:endParaRPr lang="en-GB" sz="2000" dirty="0">
              <a:solidFill>
                <a:srgbClr val="FF0000"/>
              </a:solidFill>
            </a:endParaRPr>
          </a:p>
          <a:p>
            <a:pPr marL="0" indent="0">
              <a:buFontTx/>
              <a:buNone/>
              <a:defRPr/>
            </a:pPr>
            <a:r>
              <a:rPr lang="en-GB" sz="2000" dirty="0"/>
              <a:t>Our AIMS in school are to be:</a:t>
            </a:r>
          </a:p>
          <a:p>
            <a:pPr>
              <a:defRPr/>
            </a:pPr>
            <a:r>
              <a:rPr lang="en-GB" sz="2000" dirty="0">
                <a:solidFill>
                  <a:srgbClr val="0070C0"/>
                </a:solidFill>
              </a:rPr>
              <a:t>Attentive – Value ourselves, the environment and each other.</a:t>
            </a:r>
          </a:p>
          <a:p>
            <a:pPr>
              <a:defRPr/>
            </a:pPr>
            <a:r>
              <a:rPr lang="en-GB" sz="2000" dirty="0">
                <a:solidFill>
                  <a:srgbClr val="00B050"/>
                </a:solidFill>
              </a:rPr>
              <a:t>Imaginative – Broad curriculum, creative, problem solving, memorable</a:t>
            </a:r>
          </a:p>
          <a:p>
            <a:pPr>
              <a:defRPr/>
            </a:pPr>
            <a:r>
              <a:rPr lang="en-GB" sz="2000" dirty="0">
                <a:solidFill>
                  <a:srgbClr val="7030A0"/>
                </a:solidFill>
              </a:rPr>
              <a:t>Motivated – trying our best, perseverance, growth </a:t>
            </a:r>
            <a:r>
              <a:rPr lang="en-GB" sz="2000" dirty="0" err="1">
                <a:solidFill>
                  <a:srgbClr val="7030A0"/>
                </a:solidFill>
              </a:rPr>
              <a:t>mindset</a:t>
            </a:r>
            <a:r>
              <a:rPr lang="en-GB" sz="2000">
                <a:solidFill>
                  <a:srgbClr val="7030A0"/>
                </a:solidFill>
              </a:rPr>
              <a:t> </a:t>
            </a:r>
            <a:endParaRPr lang="en-GB" sz="2000" dirty="0">
              <a:solidFill>
                <a:srgbClr val="7030A0"/>
              </a:solidFill>
            </a:endParaRPr>
          </a:p>
          <a:p>
            <a:pPr>
              <a:defRPr/>
            </a:pPr>
            <a:r>
              <a:rPr lang="en-GB" sz="2000" dirty="0">
                <a:solidFill>
                  <a:srgbClr val="CC0099"/>
                </a:solidFill>
              </a:rPr>
              <a:t>Spiritual  - wellbeing, friendship, being safe, Christian ethos</a:t>
            </a:r>
          </a:p>
          <a:p>
            <a:pPr>
              <a:defRPr/>
            </a:pPr>
            <a:endParaRPr lang="en-GB" sz="1800" dirty="0">
              <a:solidFill>
                <a:srgbClr val="FF0000"/>
              </a:solidFill>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60A81-D9D2-40C5-84C9-18E24D771A5C}"/>
              </a:ext>
            </a:extLst>
          </p:cNvPr>
          <p:cNvSpPr>
            <a:spLocks noGrp="1"/>
          </p:cNvSpPr>
          <p:nvPr>
            <p:ph type="title"/>
          </p:nvPr>
        </p:nvSpPr>
        <p:spPr>
          <a:xfrm>
            <a:off x="628650" y="1131888"/>
            <a:ext cx="7886700" cy="503237"/>
          </a:xfrm>
        </p:spPr>
        <p:txBody>
          <a:bodyPr>
            <a:normAutofit fontScale="90000"/>
          </a:bodyPr>
          <a:lstStyle/>
          <a:p>
            <a:pPr>
              <a:defRPr/>
            </a:pPr>
            <a:r>
              <a:rPr lang="en-US" dirty="0" err="1"/>
              <a:t>Behaviour</a:t>
            </a:r>
            <a:endParaRPr lang="en-GB" dirty="0"/>
          </a:p>
        </p:txBody>
      </p:sp>
      <p:sp>
        <p:nvSpPr>
          <p:cNvPr id="3" name="Content Placeholder 2">
            <a:extLst>
              <a:ext uri="{FF2B5EF4-FFF2-40B4-BE49-F238E27FC236}">
                <a16:creationId xmlns:a16="http://schemas.microsoft.com/office/drawing/2014/main" id="{8676878B-B13B-4BF6-A9B9-BD7A7AABBBBD}"/>
              </a:ext>
            </a:extLst>
          </p:cNvPr>
          <p:cNvSpPr>
            <a:spLocks noGrp="1"/>
          </p:cNvSpPr>
          <p:nvPr>
            <p:ph idx="1"/>
          </p:nvPr>
        </p:nvSpPr>
        <p:spPr>
          <a:xfrm>
            <a:off x="628650" y="1571625"/>
            <a:ext cx="7886700" cy="4267200"/>
          </a:xfrm>
        </p:spPr>
        <p:txBody>
          <a:bodyPr>
            <a:normAutofit fontScale="55000" lnSpcReduction="20000"/>
          </a:bodyPr>
          <a:lstStyle/>
          <a:p>
            <a:pPr>
              <a:defRPr/>
            </a:pPr>
            <a:r>
              <a:rPr lang="en-US" dirty="0"/>
              <a:t>We encourage all children to be ready, respectful and safe.</a:t>
            </a:r>
          </a:p>
          <a:p>
            <a:pPr>
              <a:defRPr/>
            </a:pPr>
            <a:r>
              <a:rPr lang="en-US" dirty="0"/>
              <a:t>We use Cambridgeshire STEPs to underpin our </a:t>
            </a:r>
            <a:r>
              <a:rPr lang="en-US" dirty="0" err="1"/>
              <a:t>behaviour</a:t>
            </a:r>
            <a:r>
              <a:rPr lang="en-US" dirty="0"/>
              <a:t> policy</a:t>
            </a:r>
          </a:p>
          <a:p>
            <a:pPr>
              <a:defRPr/>
            </a:pPr>
            <a:r>
              <a:rPr lang="en-US" dirty="0"/>
              <a:t>This is a therapeutic approach and we work hard to understand why children behave as they do then  we support them to improve their </a:t>
            </a:r>
            <a:r>
              <a:rPr lang="en-US" dirty="0" err="1"/>
              <a:t>behaviour</a:t>
            </a:r>
            <a:r>
              <a:rPr lang="en-US" dirty="0"/>
              <a:t>.</a:t>
            </a:r>
          </a:p>
          <a:p>
            <a:pPr>
              <a:defRPr/>
            </a:pPr>
            <a:r>
              <a:rPr lang="en-US" dirty="0"/>
              <a:t>There are always consequences for </a:t>
            </a:r>
          </a:p>
          <a:p>
            <a:pPr marL="0" indent="0">
              <a:buFontTx/>
              <a:buNone/>
              <a:defRPr/>
            </a:pPr>
            <a:r>
              <a:rPr lang="en-US" dirty="0"/>
              <a:t>inappropriate </a:t>
            </a:r>
            <a:r>
              <a:rPr lang="en-US" dirty="0" err="1"/>
              <a:t>behaviour</a:t>
            </a:r>
            <a:r>
              <a:rPr lang="en-US" dirty="0"/>
              <a:t>.</a:t>
            </a:r>
          </a:p>
          <a:p>
            <a:pPr>
              <a:spcBef>
                <a:spcPts val="450"/>
              </a:spcBef>
              <a:spcAft>
                <a:spcPts val="450"/>
              </a:spcAft>
              <a:defRPr/>
            </a:pPr>
            <a:r>
              <a:rPr lang="en-GB" b="1" dirty="0"/>
              <a:t>Protective consequences </a:t>
            </a:r>
            <a:r>
              <a:rPr lang="en-GB" dirty="0"/>
              <a:t>manage the risk </a:t>
            </a:r>
          </a:p>
          <a:p>
            <a:pPr marL="0" indent="0">
              <a:spcBef>
                <a:spcPts val="450"/>
              </a:spcBef>
              <a:spcAft>
                <a:spcPts val="450"/>
              </a:spcAft>
              <a:buFontTx/>
              <a:buNone/>
              <a:defRPr/>
            </a:pPr>
            <a:r>
              <a:rPr lang="en-GB" dirty="0"/>
              <a:t>of harm that results from </a:t>
            </a:r>
            <a:r>
              <a:rPr lang="en-GB" b="1" dirty="0"/>
              <a:t>dangerous </a:t>
            </a:r>
          </a:p>
          <a:p>
            <a:pPr marL="0" indent="0">
              <a:spcBef>
                <a:spcPts val="450"/>
              </a:spcBef>
              <a:spcAft>
                <a:spcPts val="450"/>
              </a:spcAft>
              <a:buFontTx/>
              <a:buNone/>
              <a:defRPr/>
            </a:pPr>
            <a:r>
              <a:rPr lang="en-GB" b="1" dirty="0"/>
              <a:t>behaviours</a:t>
            </a:r>
            <a:r>
              <a:rPr lang="en-GB" dirty="0"/>
              <a:t>. </a:t>
            </a:r>
          </a:p>
          <a:p>
            <a:pPr>
              <a:spcBef>
                <a:spcPts val="450"/>
              </a:spcBef>
              <a:spcAft>
                <a:spcPts val="450"/>
              </a:spcAft>
              <a:defRPr/>
            </a:pPr>
            <a:r>
              <a:rPr lang="en-GB" b="1" dirty="0"/>
              <a:t>Educational consequences</a:t>
            </a:r>
            <a:r>
              <a:rPr lang="en-GB" dirty="0"/>
              <a:t> teach children</a:t>
            </a:r>
          </a:p>
          <a:p>
            <a:pPr marL="0" indent="0">
              <a:spcBef>
                <a:spcPts val="450"/>
              </a:spcBef>
              <a:spcAft>
                <a:spcPts val="450"/>
              </a:spcAft>
              <a:buFontTx/>
              <a:buNone/>
              <a:defRPr/>
            </a:pPr>
            <a:r>
              <a:rPr lang="en-GB" dirty="0"/>
              <a:t> to understand how to behave.</a:t>
            </a:r>
          </a:p>
          <a:p>
            <a:pPr marL="0" indent="0">
              <a:spcBef>
                <a:spcPts val="450"/>
              </a:spcBef>
              <a:spcAft>
                <a:spcPts val="450"/>
              </a:spcAft>
              <a:buFontTx/>
              <a:buNone/>
              <a:defRPr/>
            </a:pPr>
            <a:r>
              <a:rPr lang="en-US" dirty="0"/>
              <a:t>Consequences are not broadcast to the class</a:t>
            </a:r>
          </a:p>
          <a:p>
            <a:pPr marL="0" indent="0">
              <a:spcBef>
                <a:spcPts val="450"/>
              </a:spcBef>
              <a:spcAft>
                <a:spcPts val="450"/>
              </a:spcAft>
              <a:buFontTx/>
              <a:buNone/>
              <a:defRPr/>
            </a:pPr>
            <a:endParaRPr lang="en-US" dirty="0"/>
          </a:p>
          <a:p>
            <a:pPr marL="0" indent="0">
              <a:spcBef>
                <a:spcPts val="450"/>
              </a:spcBef>
              <a:spcAft>
                <a:spcPts val="450"/>
              </a:spcAft>
              <a:buFontTx/>
              <a:buNone/>
              <a:defRPr/>
            </a:pPr>
            <a:endParaRPr lang="en-GB" dirty="0"/>
          </a:p>
          <a:p>
            <a:pPr marL="0" indent="0">
              <a:buFontTx/>
              <a:buNone/>
              <a:defRPr/>
            </a:pPr>
            <a:endParaRPr lang="en-US" dirty="0"/>
          </a:p>
        </p:txBody>
      </p:sp>
      <p:pic>
        <p:nvPicPr>
          <p:cNvPr id="30724" name="Picture 2" descr="Image result for you can't teach children to behave better by making them feel worse">
            <a:hlinkClick r:id="rId2"/>
            <a:extLst>
              <a:ext uri="{FF2B5EF4-FFF2-40B4-BE49-F238E27FC236}">
                <a16:creationId xmlns:a16="http://schemas.microsoft.com/office/drawing/2014/main" id="{5F75FBBE-2A9C-A397-D618-6608C432F4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5775" y="2974975"/>
            <a:ext cx="3670300" cy="275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5F5966EF-63C9-B412-4607-3E4576721511}"/>
              </a:ext>
            </a:extLst>
          </p:cNvPr>
          <p:cNvSpPr>
            <a:spLocks noGrp="1" noChangeArrowheads="1"/>
          </p:cNvSpPr>
          <p:nvPr>
            <p:ph type="title"/>
          </p:nvPr>
        </p:nvSpPr>
        <p:spPr>
          <a:xfrm>
            <a:off x="685800" y="152400"/>
            <a:ext cx="6870700" cy="900113"/>
          </a:xfrm>
        </p:spPr>
        <p:txBody>
          <a:bodyPr/>
          <a:lstStyle/>
          <a:p>
            <a:r>
              <a:rPr lang="en-US" altLang="en-US"/>
              <a:t>Safeguarding</a:t>
            </a:r>
            <a:endParaRPr lang="en-GB" altLang="en-US"/>
          </a:p>
        </p:txBody>
      </p:sp>
      <p:sp>
        <p:nvSpPr>
          <p:cNvPr id="31747" name="Content Placeholder 2">
            <a:extLst>
              <a:ext uri="{FF2B5EF4-FFF2-40B4-BE49-F238E27FC236}">
                <a16:creationId xmlns:a16="http://schemas.microsoft.com/office/drawing/2014/main" id="{9163DC2D-B0DC-905C-3AF1-D24D8958A7F3}"/>
              </a:ext>
            </a:extLst>
          </p:cNvPr>
          <p:cNvSpPr>
            <a:spLocks noGrp="1" noChangeArrowheads="1"/>
          </p:cNvSpPr>
          <p:nvPr>
            <p:ph idx="1"/>
          </p:nvPr>
        </p:nvSpPr>
        <p:spPr>
          <a:xfrm>
            <a:off x="628650" y="620713"/>
            <a:ext cx="7886700" cy="3594100"/>
          </a:xfrm>
        </p:spPr>
        <p:txBody>
          <a:bodyPr/>
          <a:lstStyle/>
          <a:p>
            <a:endParaRPr lang="en-GB" altLang="en-US" sz="2400"/>
          </a:p>
          <a:p>
            <a:r>
              <a:rPr lang="en-GB" altLang="en-US" sz="2400"/>
              <a:t>The law requires all school staff to pass on information which gives rise to a concern about a child’s welfare, including risk from neglect, physical, emotional or sexual abuse. Records of safeguarding concerns may be kept about their child. School staff will seek, in general, to discuss any concerns with you including referrals to other agencies. </a:t>
            </a:r>
          </a:p>
          <a:p>
            <a:r>
              <a:rPr lang="en-US" altLang="en-US" sz="2400"/>
              <a:t>If you need help with parenting (it’s a rewarding but tough job!) or you have concerns about your child’s behaviour or state of mind, do let us know and we will do all we can to help.</a:t>
            </a:r>
            <a:endParaRPr lang="en-GB" altLang="en-US"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18A880A-5E6F-4A52-BD66-E5F25170F96E}"/>
              </a:ext>
            </a:extLst>
          </p:cNvPr>
          <p:cNvSpPr/>
          <p:nvPr/>
        </p:nvSpPr>
        <p:spPr>
          <a:xfrm>
            <a:off x="7546975" y="-6350"/>
            <a:ext cx="1554163" cy="23050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Title 1">
            <a:extLst>
              <a:ext uri="{FF2B5EF4-FFF2-40B4-BE49-F238E27FC236}">
                <a16:creationId xmlns:a16="http://schemas.microsoft.com/office/drawing/2014/main" id="{2A597EF9-894D-44BD-BF52-9A8629C531A3}"/>
              </a:ext>
            </a:extLst>
          </p:cNvPr>
          <p:cNvSpPr>
            <a:spLocks noGrp="1"/>
          </p:cNvSpPr>
          <p:nvPr>
            <p:ph type="title"/>
          </p:nvPr>
        </p:nvSpPr>
        <p:spPr>
          <a:xfrm>
            <a:off x="395288" y="184150"/>
            <a:ext cx="7886700" cy="454025"/>
          </a:xfrm>
        </p:spPr>
        <p:txBody>
          <a:bodyPr>
            <a:normAutofit fontScale="90000"/>
          </a:bodyPr>
          <a:lstStyle/>
          <a:p>
            <a:pPr>
              <a:defRPr/>
            </a:pPr>
            <a:r>
              <a:rPr lang="en-GB" dirty="0"/>
              <a:t>Online safety:</a:t>
            </a:r>
          </a:p>
        </p:txBody>
      </p:sp>
      <p:sp>
        <p:nvSpPr>
          <p:cNvPr id="3" name="Content Placeholder 2">
            <a:extLst>
              <a:ext uri="{FF2B5EF4-FFF2-40B4-BE49-F238E27FC236}">
                <a16:creationId xmlns:a16="http://schemas.microsoft.com/office/drawing/2014/main" id="{8D513DB0-C604-4262-8A07-0D08EA29B383}"/>
              </a:ext>
            </a:extLst>
          </p:cNvPr>
          <p:cNvSpPr>
            <a:spLocks noGrp="1"/>
          </p:cNvSpPr>
          <p:nvPr>
            <p:ph idx="1"/>
          </p:nvPr>
        </p:nvSpPr>
        <p:spPr>
          <a:xfrm>
            <a:off x="95250" y="600075"/>
            <a:ext cx="9078913" cy="6035675"/>
          </a:xfrm>
        </p:spPr>
        <p:txBody>
          <a:bodyPr>
            <a:normAutofit fontScale="70000" lnSpcReduction="20000"/>
          </a:bodyPr>
          <a:lstStyle/>
          <a:p>
            <a:pPr marL="0" indent="0">
              <a:buFontTx/>
              <a:buNone/>
              <a:defRPr/>
            </a:pPr>
            <a:r>
              <a:rPr lang="en-US" dirty="0"/>
              <a:t>Online safety is a key part of safeguarding and protecting our children. Our staff have yearly online safety training to ensure we can protect the children in school. We have a firewall system in place which blocks inappropriate content and alerts SLT when inappropriate searches have been made. </a:t>
            </a:r>
          </a:p>
          <a:p>
            <a:pPr marL="0" indent="0">
              <a:buFontTx/>
              <a:buNone/>
              <a:defRPr/>
            </a:pPr>
            <a:endParaRPr lang="en-US" dirty="0"/>
          </a:p>
          <a:p>
            <a:pPr marL="0" indent="0">
              <a:buFontTx/>
              <a:buNone/>
              <a:defRPr/>
            </a:pPr>
            <a:r>
              <a:rPr lang="en-US" dirty="0"/>
              <a:t>Online safety at home is the responsibility of                         parents and </a:t>
            </a:r>
            <a:r>
              <a:rPr lang="en-US" dirty="0" err="1"/>
              <a:t>carers</a:t>
            </a:r>
            <a:r>
              <a:rPr lang="en-US" dirty="0"/>
              <a:t>. It is important to understand                         the sites and apps your children are accessing and                        the potential dangers of them. Children using apps                         while underaged is classed as a safeguarding concern in schools. There are many settings you can access within your WIFI network or the device itself to limit the content your children can see. We know that many children have smart phones and tablets now and encourage parents to be aware of what they are accessing on their devices. </a:t>
            </a:r>
          </a:p>
          <a:p>
            <a:pPr marL="0" indent="0">
              <a:buFontTx/>
              <a:buNone/>
              <a:defRPr/>
            </a:pPr>
            <a:endParaRPr lang="en-US" dirty="0"/>
          </a:p>
          <a:p>
            <a:pPr marL="0" indent="0">
              <a:buFontTx/>
              <a:buNone/>
              <a:defRPr/>
            </a:pPr>
            <a:r>
              <a:rPr lang="en-US" sz="1800" dirty="0"/>
              <a:t>If you would like more information, please access our school website or contact our online safety lead, </a:t>
            </a:r>
            <a:r>
              <a:rPr lang="en-US" sz="1800" dirty="0" err="1"/>
              <a:t>Mrs</a:t>
            </a:r>
            <a:r>
              <a:rPr lang="en-US" sz="1800" dirty="0"/>
              <a:t> Shevki. </a:t>
            </a:r>
            <a:endParaRPr lang="en-GB" sz="1800" dirty="0"/>
          </a:p>
        </p:txBody>
      </p:sp>
      <p:pic>
        <p:nvPicPr>
          <p:cNvPr id="32773" name="Picture 4" descr="Understanding Age Ratings - Own It - BBC">
            <a:extLst>
              <a:ext uri="{FF2B5EF4-FFF2-40B4-BE49-F238E27FC236}">
                <a16:creationId xmlns:a16="http://schemas.microsoft.com/office/drawing/2014/main" id="{FEDBDE44-344D-7779-AE35-7E6C86849A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1145" t="3876" r="9679" b="3996"/>
          <a:stretch>
            <a:fillRect/>
          </a:stretch>
        </p:blipFill>
        <p:spPr bwMode="auto">
          <a:xfrm>
            <a:off x="6889750" y="1844675"/>
            <a:ext cx="2295525"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BC8AEB35-325A-2F2B-97B2-255E7397B305}"/>
              </a:ext>
            </a:extLst>
          </p:cNvPr>
          <p:cNvSpPr>
            <a:spLocks noGrp="1" noChangeArrowheads="1"/>
          </p:cNvSpPr>
          <p:nvPr>
            <p:ph type="title"/>
          </p:nvPr>
        </p:nvSpPr>
        <p:spPr>
          <a:xfrm>
            <a:off x="685800" y="152400"/>
            <a:ext cx="6870700" cy="1189038"/>
          </a:xfrm>
        </p:spPr>
        <p:txBody>
          <a:bodyPr/>
          <a:lstStyle/>
          <a:p>
            <a:r>
              <a:rPr lang="en-GB" altLang="en-US"/>
              <a:t>Mental Wellbeing</a:t>
            </a:r>
          </a:p>
        </p:txBody>
      </p:sp>
      <p:sp>
        <p:nvSpPr>
          <p:cNvPr id="34819" name="Content Placeholder 2">
            <a:extLst>
              <a:ext uri="{FF2B5EF4-FFF2-40B4-BE49-F238E27FC236}">
                <a16:creationId xmlns:a16="http://schemas.microsoft.com/office/drawing/2014/main" id="{196AE104-7894-6BFB-5938-4206FCA2167E}"/>
              </a:ext>
            </a:extLst>
          </p:cNvPr>
          <p:cNvSpPr>
            <a:spLocks noGrp="1" noChangeArrowheads="1"/>
          </p:cNvSpPr>
          <p:nvPr>
            <p:ph idx="1"/>
          </p:nvPr>
        </p:nvSpPr>
        <p:spPr>
          <a:xfrm>
            <a:off x="685800" y="1484313"/>
            <a:ext cx="7696200" cy="3657600"/>
          </a:xfrm>
        </p:spPr>
        <p:txBody>
          <a:bodyPr/>
          <a:lstStyle/>
          <a:p>
            <a:r>
              <a:rPr lang="en-US" altLang="en-US">
                <a:solidFill>
                  <a:srgbClr val="006600"/>
                </a:solidFill>
                <a:latin typeface="Tahoma" panose="020B0604030504040204" pitchFamily="34" charset="0"/>
                <a:cs typeface="Arial" panose="020B0604020202020204" pitchFamily="34" charset="0"/>
              </a:rPr>
              <a:t>The World Health Organisation definition of wellbeing is:</a:t>
            </a:r>
          </a:p>
          <a:p>
            <a:r>
              <a:rPr lang="en-US" altLang="en-US">
                <a:solidFill>
                  <a:srgbClr val="006600"/>
                </a:solidFill>
                <a:latin typeface="Tahoma" panose="020B0604030504040204" pitchFamily="34" charset="0"/>
                <a:cs typeface="Arial" panose="020B0604020202020204" pitchFamily="34" charset="0"/>
              </a:rPr>
              <a:t>‘a state of mind in which an individual is able to realise his or her own abilities, cope with the normal stresses of life, can work productively and fruitfully, and is able to make a contribution to his or her community.’</a:t>
            </a:r>
          </a:p>
          <a:p>
            <a:endParaRPr lang="en-GB"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F3BB0247-0400-88B1-7730-8E93110F5817}"/>
              </a:ext>
            </a:extLst>
          </p:cNvPr>
          <p:cNvSpPr>
            <a:spLocks noGrp="1" noChangeArrowheads="1"/>
          </p:cNvSpPr>
          <p:nvPr>
            <p:ph type="title"/>
          </p:nvPr>
        </p:nvSpPr>
        <p:spPr>
          <a:xfrm>
            <a:off x="685800" y="152400"/>
            <a:ext cx="6870700" cy="900113"/>
          </a:xfrm>
        </p:spPr>
        <p:txBody>
          <a:bodyPr/>
          <a:lstStyle/>
          <a:p>
            <a:r>
              <a:rPr lang="en-GB" altLang="en-US"/>
              <a:t>What can we do to help?</a:t>
            </a:r>
          </a:p>
        </p:txBody>
      </p:sp>
      <p:sp>
        <p:nvSpPr>
          <p:cNvPr id="3" name="Content Placeholder 2">
            <a:extLst>
              <a:ext uri="{FF2B5EF4-FFF2-40B4-BE49-F238E27FC236}">
                <a16:creationId xmlns:a16="http://schemas.microsoft.com/office/drawing/2014/main" id="{FBE32E8A-9FDC-4D96-BF65-F4DA3319A1BE}"/>
              </a:ext>
            </a:extLst>
          </p:cNvPr>
          <p:cNvSpPr>
            <a:spLocks noGrp="1"/>
          </p:cNvSpPr>
          <p:nvPr>
            <p:ph idx="1"/>
          </p:nvPr>
        </p:nvSpPr>
        <p:spPr>
          <a:xfrm>
            <a:off x="827088" y="981075"/>
            <a:ext cx="7696200" cy="3657600"/>
          </a:xfrm>
        </p:spPr>
        <p:txBody>
          <a:bodyPr/>
          <a:lstStyle/>
          <a:p>
            <a:pPr marL="0" indent="0">
              <a:buFontTx/>
              <a:buNone/>
              <a:defRPr/>
            </a:pPr>
            <a:r>
              <a:rPr lang="en-GB" sz="1800" i="1" dirty="0"/>
              <a:t>Encourage your child with these 7 steps (</a:t>
            </a:r>
            <a:r>
              <a:rPr lang="en-GB" sz="1800" i="1" dirty="0">
                <a:solidFill>
                  <a:schemeClr val="accent6"/>
                </a:solidFill>
              </a:rPr>
              <a:t>SMILERS</a:t>
            </a:r>
            <a:r>
              <a:rPr lang="en-GB" sz="1800" i="1" dirty="0"/>
              <a:t>)to wellbeing:</a:t>
            </a:r>
          </a:p>
          <a:p>
            <a:pPr marL="0" indent="0">
              <a:buFontTx/>
              <a:buNone/>
              <a:defRPr/>
            </a:pPr>
            <a:r>
              <a:rPr lang="en-GB" sz="2400" dirty="0">
                <a:solidFill>
                  <a:srgbClr val="FF0000"/>
                </a:solidFill>
              </a:rPr>
              <a:t>S</a:t>
            </a:r>
            <a:r>
              <a:rPr lang="en-GB" sz="2400" dirty="0"/>
              <a:t>ocialise-get together with others</a:t>
            </a:r>
          </a:p>
          <a:p>
            <a:pPr marL="0" indent="0">
              <a:buFontTx/>
              <a:buNone/>
              <a:defRPr/>
            </a:pPr>
            <a:r>
              <a:rPr lang="en-GB" sz="2400" dirty="0">
                <a:solidFill>
                  <a:srgbClr val="FF0000"/>
                </a:solidFill>
              </a:rPr>
              <a:t>M</a:t>
            </a:r>
            <a:r>
              <a:rPr lang="en-GB" sz="2400" dirty="0"/>
              <a:t>ove-Be active</a:t>
            </a:r>
          </a:p>
          <a:p>
            <a:pPr marL="0" indent="0">
              <a:buFontTx/>
              <a:buNone/>
              <a:defRPr/>
            </a:pPr>
            <a:r>
              <a:rPr lang="en-GB" sz="2400" dirty="0">
                <a:solidFill>
                  <a:srgbClr val="FF0000"/>
                </a:solidFill>
              </a:rPr>
              <a:t>I</a:t>
            </a:r>
            <a:r>
              <a:rPr lang="en-GB" sz="2400" dirty="0"/>
              <a:t>nterest-Have a hobby, keep learning, do something creative</a:t>
            </a:r>
          </a:p>
          <a:p>
            <a:pPr marL="0" indent="0">
              <a:buFontTx/>
              <a:buNone/>
              <a:defRPr/>
            </a:pPr>
            <a:r>
              <a:rPr lang="en-GB" sz="2400" dirty="0">
                <a:solidFill>
                  <a:srgbClr val="FF0000"/>
                </a:solidFill>
              </a:rPr>
              <a:t>L</a:t>
            </a:r>
            <a:r>
              <a:rPr lang="en-GB" sz="2400" dirty="0"/>
              <a:t>ook-notice the world around you</a:t>
            </a:r>
          </a:p>
          <a:p>
            <a:pPr marL="0" indent="0">
              <a:buFontTx/>
              <a:buNone/>
              <a:defRPr/>
            </a:pPr>
            <a:r>
              <a:rPr lang="en-GB" sz="2400" dirty="0">
                <a:solidFill>
                  <a:srgbClr val="FF0000"/>
                </a:solidFill>
              </a:rPr>
              <a:t>E</a:t>
            </a:r>
            <a:r>
              <a:rPr lang="en-GB" sz="2400" dirty="0"/>
              <a:t>at well-eat a balanced diet</a:t>
            </a:r>
          </a:p>
          <a:p>
            <a:pPr marL="0" indent="0">
              <a:buFontTx/>
              <a:buNone/>
              <a:defRPr/>
            </a:pPr>
            <a:r>
              <a:rPr lang="en-GB" sz="2400" dirty="0">
                <a:solidFill>
                  <a:srgbClr val="FF0000"/>
                </a:solidFill>
              </a:rPr>
              <a:t>R</a:t>
            </a:r>
            <a:r>
              <a:rPr lang="en-GB" sz="2400" dirty="0"/>
              <a:t>est-relax, sleep well</a:t>
            </a:r>
          </a:p>
          <a:p>
            <a:pPr marL="0" indent="0">
              <a:buFontTx/>
              <a:buNone/>
              <a:defRPr/>
            </a:pPr>
            <a:r>
              <a:rPr lang="en-GB" sz="2400" dirty="0">
                <a:solidFill>
                  <a:srgbClr val="FF0000"/>
                </a:solidFill>
              </a:rPr>
              <a:t>S</a:t>
            </a:r>
            <a:r>
              <a:rPr lang="en-GB" sz="2400" dirty="0"/>
              <a:t>upport-give help to others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A0979BE-8A0A-5968-8B01-6C6455D77CC8}"/>
              </a:ext>
            </a:extLst>
          </p:cNvPr>
          <p:cNvSpPr>
            <a:spLocks noGrp="1" noChangeArrowheads="1"/>
          </p:cNvSpPr>
          <p:nvPr>
            <p:ph type="title"/>
          </p:nvPr>
        </p:nvSpPr>
        <p:spPr>
          <a:xfrm>
            <a:off x="685800" y="152400"/>
            <a:ext cx="6870700" cy="1044575"/>
          </a:xfrm>
        </p:spPr>
        <p:txBody>
          <a:bodyPr/>
          <a:lstStyle/>
          <a:p>
            <a:r>
              <a:rPr lang="en-US" altLang="en-US"/>
              <a:t>The school day</a:t>
            </a:r>
            <a:endParaRPr lang="en-GB" altLang="en-US"/>
          </a:p>
        </p:txBody>
      </p:sp>
      <p:sp>
        <p:nvSpPr>
          <p:cNvPr id="7171" name="Content Placeholder 2">
            <a:extLst>
              <a:ext uri="{FF2B5EF4-FFF2-40B4-BE49-F238E27FC236}">
                <a16:creationId xmlns:a16="http://schemas.microsoft.com/office/drawing/2014/main" id="{965719C0-F007-8177-673D-DD2690FE4109}"/>
              </a:ext>
            </a:extLst>
          </p:cNvPr>
          <p:cNvSpPr>
            <a:spLocks noGrp="1" noChangeArrowheads="1"/>
          </p:cNvSpPr>
          <p:nvPr>
            <p:ph idx="1"/>
          </p:nvPr>
        </p:nvSpPr>
        <p:spPr>
          <a:xfrm>
            <a:off x="685800" y="1200150"/>
            <a:ext cx="7696200" cy="4100513"/>
          </a:xfrm>
        </p:spPr>
        <p:txBody>
          <a:bodyPr/>
          <a:lstStyle/>
          <a:p>
            <a:r>
              <a:rPr lang="en-US" altLang="en-US" sz="2000" b="1"/>
              <a:t>8.40am</a:t>
            </a:r>
            <a:r>
              <a:rPr lang="en-US" altLang="en-US" sz="2000"/>
              <a:t> gates open and children can come onto the school site to go straight to their classroom</a:t>
            </a:r>
          </a:p>
          <a:p>
            <a:r>
              <a:rPr lang="en-US" altLang="en-US" sz="2000" b="1"/>
              <a:t>8.50am</a:t>
            </a:r>
            <a:r>
              <a:rPr lang="en-US" altLang="en-US" sz="2000"/>
              <a:t> gates are locked, registers are taken</a:t>
            </a:r>
          </a:p>
          <a:p>
            <a:r>
              <a:rPr lang="en-US" altLang="en-US" sz="2000" b="1"/>
              <a:t>3.15pm</a:t>
            </a:r>
            <a:r>
              <a:rPr lang="en-US" altLang="en-US" sz="2000"/>
              <a:t> gates are unlocked and parents can come onto site</a:t>
            </a:r>
          </a:p>
          <a:p>
            <a:r>
              <a:rPr lang="en-US" altLang="en-US" sz="2000" b="1"/>
              <a:t>3.20pm </a:t>
            </a:r>
            <a:r>
              <a:rPr lang="en-US" altLang="en-US" sz="2000"/>
              <a:t>end of the school day</a:t>
            </a:r>
          </a:p>
          <a:p>
            <a:endParaRPr lang="en-US" altLang="en-US" sz="2000"/>
          </a:p>
          <a:p>
            <a:r>
              <a:rPr lang="en-US" altLang="en-US" sz="2000"/>
              <a:t>There is limited parking on St John’s Street, please park considerately, avoiding neighbours’ driveways. </a:t>
            </a:r>
          </a:p>
          <a:p>
            <a:r>
              <a:rPr lang="en-US" altLang="en-US" sz="2000"/>
              <a:t>Please remember that the bus bay is used for the school buses so avoid blocking it or parking in it. </a:t>
            </a:r>
            <a:endParaRPr lang="en-GB" altLang="en-US" sz="2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6F4BFF27-C01E-0768-F165-E745FF1AD012}"/>
              </a:ext>
            </a:extLst>
          </p:cNvPr>
          <p:cNvSpPr>
            <a:spLocks noGrp="1" noChangeArrowheads="1"/>
          </p:cNvSpPr>
          <p:nvPr>
            <p:ph type="title"/>
          </p:nvPr>
        </p:nvSpPr>
        <p:spPr>
          <a:xfrm>
            <a:off x="685800" y="152400"/>
            <a:ext cx="6870700" cy="828675"/>
          </a:xfrm>
        </p:spPr>
        <p:txBody>
          <a:bodyPr/>
          <a:lstStyle/>
          <a:p>
            <a:r>
              <a:rPr lang="en-GB" altLang="en-US"/>
              <a:t>End of the day</a:t>
            </a:r>
          </a:p>
        </p:txBody>
      </p:sp>
      <p:sp>
        <p:nvSpPr>
          <p:cNvPr id="36867" name="Content Placeholder 2">
            <a:extLst>
              <a:ext uri="{FF2B5EF4-FFF2-40B4-BE49-F238E27FC236}">
                <a16:creationId xmlns:a16="http://schemas.microsoft.com/office/drawing/2014/main" id="{20DB36E6-682B-A6AB-28DA-8098295521C5}"/>
              </a:ext>
            </a:extLst>
          </p:cNvPr>
          <p:cNvSpPr>
            <a:spLocks noGrp="1" noChangeArrowheads="1"/>
          </p:cNvSpPr>
          <p:nvPr>
            <p:ph idx="1"/>
          </p:nvPr>
        </p:nvSpPr>
        <p:spPr>
          <a:xfrm>
            <a:off x="395288" y="1052513"/>
            <a:ext cx="7989887" cy="5183187"/>
          </a:xfrm>
        </p:spPr>
        <p:txBody>
          <a:bodyPr/>
          <a:lstStyle/>
          <a:p>
            <a:r>
              <a:rPr lang="en-GB" altLang="en-US"/>
              <a:t>Please ensure your child knows their going home arrangements at the end of the day.</a:t>
            </a:r>
          </a:p>
          <a:p>
            <a:r>
              <a:rPr lang="en-GB" altLang="en-US"/>
              <a:t>If they are allowed to walk home alone please inform the office. </a:t>
            </a:r>
          </a:p>
          <a:p>
            <a:r>
              <a:rPr lang="en-GB" altLang="en-US"/>
              <a:t>Inform the office if there are changes to the usual routine.</a:t>
            </a:r>
          </a:p>
          <a:p>
            <a:r>
              <a:rPr lang="en-GB" altLang="en-US"/>
              <a:t>Year 6 finish school at </a:t>
            </a:r>
            <a:r>
              <a:rPr lang="en-GB" altLang="en-US" u="sng"/>
              <a:t>3.20</a:t>
            </a:r>
            <a:r>
              <a:rPr lang="en-GB" altLang="en-US"/>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7F38C382-D224-0A14-6573-A5F064531B42}"/>
              </a:ext>
            </a:extLst>
          </p:cNvPr>
          <p:cNvSpPr>
            <a:spLocks noGrp="1" noChangeArrowheads="1"/>
          </p:cNvSpPr>
          <p:nvPr>
            <p:ph type="title"/>
          </p:nvPr>
        </p:nvSpPr>
        <p:spPr>
          <a:xfrm>
            <a:off x="685800" y="152400"/>
            <a:ext cx="6870700" cy="755650"/>
          </a:xfrm>
        </p:spPr>
        <p:txBody>
          <a:bodyPr/>
          <a:lstStyle/>
          <a:p>
            <a:r>
              <a:rPr lang="en-GB" altLang="en-US"/>
              <a:t>Bus</a:t>
            </a:r>
          </a:p>
        </p:txBody>
      </p:sp>
      <p:sp>
        <p:nvSpPr>
          <p:cNvPr id="37891" name="Content Placeholder 2">
            <a:extLst>
              <a:ext uri="{FF2B5EF4-FFF2-40B4-BE49-F238E27FC236}">
                <a16:creationId xmlns:a16="http://schemas.microsoft.com/office/drawing/2014/main" id="{BBC79F14-F409-AA2C-E8A9-4F67E3E1EE38}"/>
              </a:ext>
            </a:extLst>
          </p:cNvPr>
          <p:cNvSpPr>
            <a:spLocks noGrp="1" noChangeArrowheads="1"/>
          </p:cNvSpPr>
          <p:nvPr>
            <p:ph idx="1"/>
          </p:nvPr>
        </p:nvSpPr>
        <p:spPr>
          <a:xfrm>
            <a:off x="539750" y="903288"/>
            <a:ext cx="8064500" cy="4794250"/>
          </a:xfrm>
        </p:spPr>
        <p:txBody>
          <a:bodyPr/>
          <a:lstStyle/>
          <a:p>
            <a:r>
              <a:rPr lang="en-GB" altLang="en-US" sz="3000"/>
              <a:t>Bus – it is parents’ responsibility to inform the office of changes to routines. </a:t>
            </a:r>
          </a:p>
          <a:p>
            <a:r>
              <a:rPr lang="en-GB" altLang="en-US" sz="3000"/>
              <a:t>If we have to contact you, it delays the bus leaving. The bus company will not wait later than its designated time.</a:t>
            </a:r>
          </a:p>
          <a:p>
            <a:r>
              <a:rPr lang="en-GB" altLang="en-US" sz="3000"/>
              <a:t>For safety, we will keep children in school if bus arrangements are unclear so that the other children can leave on time.</a:t>
            </a:r>
          </a:p>
          <a:p>
            <a:endParaRPr lang="en-GB" altLang="en-US" sz="3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B53BFB38-8F56-9B9A-EC27-E165D8B43BED}"/>
              </a:ext>
            </a:extLst>
          </p:cNvPr>
          <p:cNvSpPr>
            <a:spLocks noGrp="1" noChangeArrowheads="1"/>
          </p:cNvSpPr>
          <p:nvPr>
            <p:ph type="title"/>
          </p:nvPr>
        </p:nvSpPr>
        <p:spPr>
          <a:xfrm>
            <a:off x="685800" y="152400"/>
            <a:ext cx="6870700" cy="828675"/>
          </a:xfrm>
        </p:spPr>
        <p:txBody>
          <a:bodyPr/>
          <a:lstStyle/>
          <a:p>
            <a:r>
              <a:rPr lang="en-US" altLang="en-US"/>
              <a:t>Admin</a:t>
            </a:r>
            <a:endParaRPr lang="en-GB" altLang="en-US"/>
          </a:p>
        </p:txBody>
      </p:sp>
      <p:sp>
        <p:nvSpPr>
          <p:cNvPr id="38915" name="Content Placeholder 2">
            <a:extLst>
              <a:ext uri="{FF2B5EF4-FFF2-40B4-BE49-F238E27FC236}">
                <a16:creationId xmlns:a16="http://schemas.microsoft.com/office/drawing/2014/main" id="{6C59F557-B67C-0470-E217-6E427F466C18}"/>
              </a:ext>
            </a:extLst>
          </p:cNvPr>
          <p:cNvSpPr>
            <a:spLocks noGrp="1" noChangeArrowheads="1"/>
          </p:cNvSpPr>
          <p:nvPr>
            <p:ph idx="1"/>
          </p:nvPr>
        </p:nvSpPr>
        <p:spPr>
          <a:xfrm>
            <a:off x="723900" y="1268413"/>
            <a:ext cx="7696200" cy="3657600"/>
          </a:xfrm>
        </p:spPr>
        <p:txBody>
          <a:bodyPr/>
          <a:lstStyle/>
          <a:p>
            <a:r>
              <a:rPr lang="en-US" altLang="en-US" sz="2800">
                <a:solidFill>
                  <a:srgbClr val="FF0000"/>
                </a:solidFill>
              </a:rPr>
              <a:t>Please ensure that you inform the office:</a:t>
            </a:r>
          </a:p>
          <a:p>
            <a:r>
              <a:rPr lang="en-US" altLang="en-US" sz="2800"/>
              <a:t>if your contact details change</a:t>
            </a:r>
          </a:p>
          <a:p>
            <a:r>
              <a:rPr lang="en-US" altLang="en-US" sz="2800"/>
              <a:t>if there are changes to going home routines (keep an eye out for start and end dates of after school clubs)</a:t>
            </a:r>
          </a:p>
          <a:p>
            <a:r>
              <a:rPr lang="en-US" altLang="en-US" sz="2800"/>
              <a:t>any changes or events at home, such as a parent going away for a few days, the death of a pet etc. These can impact on a child’s behaviour and learning at school.</a:t>
            </a:r>
          </a:p>
          <a:p>
            <a:endParaRPr lang="en-US" altLang="en-US"/>
          </a:p>
          <a:p>
            <a:endParaRPr lang="en-GB"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717D4EB-1D5F-8D2F-5B82-C476670DE379}"/>
              </a:ext>
            </a:extLst>
          </p:cNvPr>
          <p:cNvSpPr>
            <a:spLocks noGrp="1" noChangeArrowheads="1"/>
          </p:cNvSpPr>
          <p:nvPr>
            <p:ph type="title"/>
          </p:nvPr>
        </p:nvSpPr>
        <p:spPr/>
        <p:txBody>
          <a:bodyPr/>
          <a:lstStyle/>
          <a:p>
            <a:pPr eaLnBrk="1" hangingPunct="1"/>
            <a:r>
              <a:rPr lang="en-GB" altLang="en-US">
                <a:solidFill>
                  <a:schemeClr val="hlink"/>
                </a:solidFill>
              </a:rPr>
              <a:t>Working together!</a:t>
            </a:r>
          </a:p>
        </p:txBody>
      </p:sp>
      <p:sp>
        <p:nvSpPr>
          <p:cNvPr id="7171" name="Rectangle 3">
            <a:extLst>
              <a:ext uri="{FF2B5EF4-FFF2-40B4-BE49-F238E27FC236}">
                <a16:creationId xmlns:a16="http://schemas.microsoft.com/office/drawing/2014/main" id="{DD452009-2967-49F6-02B1-AB4D9A85D704}"/>
              </a:ext>
            </a:extLst>
          </p:cNvPr>
          <p:cNvSpPr>
            <a:spLocks noGrp="1" noChangeArrowheads="1"/>
          </p:cNvSpPr>
          <p:nvPr>
            <p:ph type="body" idx="1"/>
          </p:nvPr>
        </p:nvSpPr>
        <p:spPr/>
        <p:txBody>
          <a:bodyPr/>
          <a:lstStyle/>
          <a:p>
            <a:pPr eaLnBrk="1" hangingPunct="1"/>
            <a:r>
              <a:rPr lang="en-GB" altLang="en-US">
                <a:solidFill>
                  <a:srgbClr val="000000"/>
                </a:solidFill>
              </a:rPr>
              <a:t>Talk to us!</a:t>
            </a:r>
          </a:p>
          <a:p>
            <a:pPr eaLnBrk="1" hangingPunct="1"/>
            <a:r>
              <a:rPr lang="en-GB" altLang="en-US">
                <a:solidFill>
                  <a:srgbClr val="000000"/>
                </a:solidFill>
              </a:rPr>
              <a:t>Communication is vital.</a:t>
            </a:r>
          </a:p>
          <a:p>
            <a:pPr eaLnBrk="1" hangingPunct="1"/>
            <a:r>
              <a:rPr lang="en-US" altLang="en-US">
                <a:solidFill>
                  <a:srgbClr val="000000"/>
                </a:solidFill>
              </a:rPr>
              <a:t>Parents are not currently allowed in school without an appointment.</a:t>
            </a:r>
          </a:p>
          <a:p>
            <a:pPr eaLnBrk="1" hangingPunct="1"/>
            <a:r>
              <a:rPr lang="en-US" altLang="en-US">
                <a:solidFill>
                  <a:srgbClr val="000000"/>
                </a:solidFill>
              </a:rPr>
              <a:t>Contact us via the school office </a:t>
            </a:r>
            <a:r>
              <a:rPr lang="en-US" altLang="en-US" i="1">
                <a:solidFill>
                  <a:srgbClr val="0070C0"/>
                </a:solidFill>
              </a:rPr>
              <a:t>office@duxford.cambs.sch.uk</a:t>
            </a:r>
          </a:p>
          <a:p>
            <a:pPr eaLnBrk="1" hangingPunct="1"/>
            <a:endParaRPr lang="en-GB" altLang="en-US">
              <a:solidFill>
                <a:srgbClr val="000000"/>
              </a:solidFill>
            </a:endParaRPr>
          </a:p>
          <a:p>
            <a:pPr eaLnBrk="1" hangingPunct="1"/>
            <a:endParaRPr lang="en-GB" altLang="en-US">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2000"/>
                                        <p:tgtEl>
                                          <p:spTgt spid="7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wipe(left)">
                                      <p:cBhvr>
                                        <p:cTn id="12" dur="500"/>
                                        <p:tgtEl>
                                          <p:spTgt spid="717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Effect transition="in" filter="wipe(left)">
                                      <p:cBhvr>
                                        <p:cTn id="17" dur="500"/>
                                        <p:tgtEl>
                                          <p:spTgt spid="717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171">
                                            <p:txEl>
                                              <p:pRg st="2" end="2"/>
                                            </p:txEl>
                                          </p:spTgt>
                                        </p:tgtEl>
                                        <p:attrNameLst>
                                          <p:attrName>style.visibility</p:attrName>
                                        </p:attrNameLst>
                                      </p:cBhvr>
                                      <p:to>
                                        <p:strVal val="visible"/>
                                      </p:to>
                                    </p:set>
                                    <p:animEffect transition="in" filter="wipe(left)">
                                      <p:cBhvr>
                                        <p:cTn id="22" dur="500"/>
                                        <p:tgtEl>
                                          <p:spTgt spid="717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171">
                                            <p:txEl>
                                              <p:pRg st="3" end="3"/>
                                            </p:txEl>
                                          </p:spTgt>
                                        </p:tgtEl>
                                        <p:attrNameLst>
                                          <p:attrName>style.visibility</p:attrName>
                                        </p:attrNameLst>
                                      </p:cBhvr>
                                      <p:to>
                                        <p:strVal val="visible"/>
                                      </p:to>
                                    </p:set>
                                    <p:animEffect transition="in" filter="wipe(left)">
                                      <p:cBhvr>
                                        <p:cTn id="27" dur="5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306BD73C-F151-F07A-F6D1-17A43DE5BD2D}"/>
              </a:ext>
            </a:extLst>
          </p:cNvPr>
          <p:cNvSpPr>
            <a:spLocks noGrp="1" noChangeArrowheads="1"/>
          </p:cNvSpPr>
          <p:nvPr>
            <p:ph type="title"/>
          </p:nvPr>
        </p:nvSpPr>
        <p:spPr>
          <a:xfrm>
            <a:off x="685800" y="152400"/>
            <a:ext cx="6870700" cy="1116013"/>
          </a:xfrm>
        </p:spPr>
        <p:txBody>
          <a:bodyPr/>
          <a:lstStyle/>
          <a:p>
            <a:pPr eaLnBrk="1" hangingPunct="1"/>
            <a:r>
              <a:rPr lang="en-GB" altLang="en-US">
                <a:solidFill>
                  <a:schemeClr val="hlink"/>
                </a:solidFill>
              </a:rPr>
              <a:t>Curriculum</a:t>
            </a:r>
          </a:p>
        </p:txBody>
      </p:sp>
      <p:sp>
        <p:nvSpPr>
          <p:cNvPr id="4099" name="Rectangle 3">
            <a:extLst>
              <a:ext uri="{FF2B5EF4-FFF2-40B4-BE49-F238E27FC236}">
                <a16:creationId xmlns:a16="http://schemas.microsoft.com/office/drawing/2014/main" id="{D8ABB781-C91A-54E9-B199-0A6191BA0618}"/>
              </a:ext>
            </a:extLst>
          </p:cNvPr>
          <p:cNvSpPr>
            <a:spLocks noGrp="1" noChangeArrowheads="1"/>
          </p:cNvSpPr>
          <p:nvPr>
            <p:ph type="body" idx="1"/>
          </p:nvPr>
        </p:nvSpPr>
        <p:spPr>
          <a:xfrm>
            <a:off x="320675" y="1412875"/>
            <a:ext cx="8137525" cy="4321175"/>
          </a:xfrm>
        </p:spPr>
        <p:txBody>
          <a:bodyPr/>
          <a:lstStyle/>
          <a:p>
            <a:pPr eaLnBrk="1" hangingPunct="1"/>
            <a:r>
              <a:rPr lang="en-GB" altLang="en-US" sz="2200">
                <a:solidFill>
                  <a:srgbClr val="000000"/>
                </a:solidFill>
              </a:rPr>
              <a:t>Maths, English - These are taught daily. They may link with Topics but the basic skills are taught separately.</a:t>
            </a:r>
          </a:p>
          <a:p>
            <a:pPr eaLnBrk="1" hangingPunct="1"/>
            <a:r>
              <a:rPr lang="en-GB" altLang="en-US" sz="2200">
                <a:solidFill>
                  <a:srgbClr val="000000"/>
                </a:solidFill>
              </a:rPr>
              <a:t>Guided reading is also taught daily and as a whole class. </a:t>
            </a:r>
          </a:p>
          <a:p>
            <a:pPr eaLnBrk="1" hangingPunct="1"/>
            <a:r>
              <a:rPr lang="en-GB" altLang="en-US" sz="2200">
                <a:solidFill>
                  <a:srgbClr val="000000"/>
                </a:solidFill>
              </a:rPr>
              <a:t>Handwriting – a cursive style is used throughout the school. Year 6 children need to be joining their writing consistently. </a:t>
            </a:r>
          </a:p>
          <a:p>
            <a:pPr eaLnBrk="1" hangingPunct="1"/>
            <a:r>
              <a:rPr lang="en-GB" altLang="en-US" sz="2200">
                <a:solidFill>
                  <a:srgbClr val="000000"/>
                </a:solidFill>
              </a:rPr>
              <a:t>SODA (Start of the Day Activity) - this is completed daily and is often used to practise skills taught in English and Maths. </a:t>
            </a:r>
          </a:p>
          <a:p>
            <a:pPr eaLnBrk="1" hangingPunct="1"/>
            <a:r>
              <a:rPr lang="en-GB" altLang="en-US" sz="2200">
                <a:solidFill>
                  <a:srgbClr val="000000"/>
                </a:solidFill>
              </a:rPr>
              <a:t>SPAG – Children have separate spelling and grammar/punctuation lessons each week.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2000"/>
                                        <p:tgtEl>
                                          <p:spTgt spid="40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Effect transition="in" filter="fade">
                                      <p:cBhvr>
                                        <p:cTn id="12" dur="2000"/>
                                        <p:tgtEl>
                                          <p:spTgt spid="40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1" end="1"/>
                                            </p:txEl>
                                          </p:spTgt>
                                        </p:tgtEl>
                                        <p:attrNameLst>
                                          <p:attrName>style.visibility</p:attrName>
                                        </p:attrNameLst>
                                      </p:cBhvr>
                                      <p:to>
                                        <p:strVal val="visible"/>
                                      </p:to>
                                    </p:set>
                                    <p:animEffect transition="in" filter="fade">
                                      <p:cBhvr>
                                        <p:cTn id="17" dur="2000"/>
                                        <p:tgtEl>
                                          <p:spTgt spid="409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9">
                                            <p:txEl>
                                              <p:pRg st="2" end="2"/>
                                            </p:txEl>
                                          </p:spTgt>
                                        </p:tgtEl>
                                        <p:attrNameLst>
                                          <p:attrName>style.visibility</p:attrName>
                                        </p:attrNameLst>
                                      </p:cBhvr>
                                      <p:to>
                                        <p:strVal val="visible"/>
                                      </p:to>
                                    </p:set>
                                    <p:animEffect transition="in" filter="fade">
                                      <p:cBhvr>
                                        <p:cTn id="22" dur="2000"/>
                                        <p:tgtEl>
                                          <p:spTgt spid="409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099">
                                            <p:txEl>
                                              <p:pRg st="3" end="3"/>
                                            </p:txEl>
                                          </p:spTgt>
                                        </p:tgtEl>
                                        <p:attrNameLst>
                                          <p:attrName>style.visibility</p:attrName>
                                        </p:attrNameLst>
                                      </p:cBhvr>
                                      <p:to>
                                        <p:strVal val="visible"/>
                                      </p:to>
                                    </p:set>
                                    <p:animEffect transition="in" filter="fade">
                                      <p:cBhvr>
                                        <p:cTn id="27" dur="2000"/>
                                        <p:tgtEl>
                                          <p:spTgt spid="409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099">
                                            <p:txEl>
                                              <p:pRg st="4" end="4"/>
                                            </p:txEl>
                                          </p:spTgt>
                                        </p:tgtEl>
                                        <p:attrNameLst>
                                          <p:attrName>style.visibility</p:attrName>
                                        </p:attrNameLst>
                                      </p:cBhvr>
                                      <p:to>
                                        <p:strVal val="visible"/>
                                      </p:to>
                                    </p:set>
                                    <p:animEffect transition="in" filter="fade">
                                      <p:cBhvr>
                                        <p:cTn id="32" dur="20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9F9A3A3-7281-B471-E414-36A1598399B2}"/>
              </a:ext>
            </a:extLst>
          </p:cNvPr>
          <p:cNvSpPr>
            <a:spLocks noGrp="1" noChangeArrowheads="1"/>
          </p:cNvSpPr>
          <p:nvPr>
            <p:ph type="title"/>
          </p:nvPr>
        </p:nvSpPr>
        <p:spPr>
          <a:xfrm>
            <a:off x="685800" y="152400"/>
            <a:ext cx="6870700" cy="900113"/>
          </a:xfrm>
        </p:spPr>
        <p:txBody>
          <a:bodyPr/>
          <a:lstStyle/>
          <a:p>
            <a:r>
              <a:rPr lang="en-GB" altLang="en-US">
                <a:solidFill>
                  <a:srgbClr val="00B050"/>
                </a:solidFill>
              </a:rPr>
              <a:t>Foundation subjects</a:t>
            </a:r>
          </a:p>
        </p:txBody>
      </p:sp>
      <p:sp>
        <p:nvSpPr>
          <p:cNvPr id="10243" name="Content Placeholder 2">
            <a:extLst>
              <a:ext uri="{FF2B5EF4-FFF2-40B4-BE49-F238E27FC236}">
                <a16:creationId xmlns:a16="http://schemas.microsoft.com/office/drawing/2014/main" id="{AC5F0C76-19C8-21BB-5547-11D4DC40E238}"/>
              </a:ext>
            </a:extLst>
          </p:cNvPr>
          <p:cNvSpPr>
            <a:spLocks noGrp="1" noChangeArrowheads="1"/>
          </p:cNvSpPr>
          <p:nvPr>
            <p:ph idx="1"/>
          </p:nvPr>
        </p:nvSpPr>
        <p:spPr>
          <a:xfrm>
            <a:off x="539750" y="1052513"/>
            <a:ext cx="7878763" cy="4752975"/>
          </a:xfrm>
        </p:spPr>
        <p:txBody>
          <a:bodyPr/>
          <a:lstStyle/>
          <a:p>
            <a:r>
              <a:rPr lang="en-GB" altLang="en-US" sz="2100"/>
              <a:t>This year, topics have been designed by the Year 5/6 team, covering the appropriate learning objectives.</a:t>
            </a:r>
          </a:p>
          <a:p>
            <a:r>
              <a:rPr lang="en-GB" altLang="en-US" sz="2100"/>
              <a:t>The variety of foundation subjects taught enable a broad &amp; balanced curriculum to be provided.</a:t>
            </a:r>
          </a:p>
          <a:p>
            <a:r>
              <a:rPr lang="en-GB" altLang="en-US" sz="2100"/>
              <a:t>History, D+T and Geography follow a topic-based approach. This term we will be looking at Japan, earthquakes and volcanoes.</a:t>
            </a:r>
          </a:p>
          <a:p>
            <a:r>
              <a:rPr lang="en-GB" altLang="en-US" sz="2100"/>
              <a:t>Art now follows a spiral curriculum where the revisiting of units occurs throughout their time at primary school. Each year, the learning is deepened, with each successive encounter building on the previous one. Our current unit is printing.</a:t>
            </a:r>
          </a:p>
          <a:p>
            <a:r>
              <a:rPr lang="en-GB" altLang="en-US" sz="2100"/>
              <a:t>Science, PSHE, French, computing &amp; RE are taught independently.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BFDB470B-375D-B6A5-9E99-18264E02FEE2}"/>
              </a:ext>
            </a:extLst>
          </p:cNvPr>
          <p:cNvSpPr>
            <a:spLocks noGrp="1" noChangeArrowheads="1"/>
          </p:cNvSpPr>
          <p:nvPr>
            <p:ph type="title"/>
          </p:nvPr>
        </p:nvSpPr>
        <p:spPr>
          <a:xfrm>
            <a:off x="611188" y="0"/>
            <a:ext cx="6870700" cy="1116013"/>
          </a:xfrm>
        </p:spPr>
        <p:txBody>
          <a:bodyPr/>
          <a:lstStyle/>
          <a:p>
            <a:pPr eaLnBrk="1" hangingPunct="1"/>
            <a:r>
              <a:rPr lang="en-GB" altLang="en-US">
                <a:solidFill>
                  <a:srgbClr val="00B050"/>
                </a:solidFill>
              </a:rPr>
              <a:t>Computing</a:t>
            </a:r>
          </a:p>
        </p:txBody>
      </p:sp>
      <p:sp>
        <p:nvSpPr>
          <p:cNvPr id="11267" name="Rectangle 3">
            <a:extLst>
              <a:ext uri="{FF2B5EF4-FFF2-40B4-BE49-F238E27FC236}">
                <a16:creationId xmlns:a16="http://schemas.microsoft.com/office/drawing/2014/main" id="{24AAC4EC-1CFC-D6CC-8CCC-8261001D64E7}"/>
              </a:ext>
            </a:extLst>
          </p:cNvPr>
          <p:cNvSpPr>
            <a:spLocks noGrp="1" noChangeArrowheads="1"/>
          </p:cNvSpPr>
          <p:nvPr>
            <p:ph type="body" idx="1"/>
          </p:nvPr>
        </p:nvSpPr>
        <p:spPr>
          <a:xfrm>
            <a:off x="395288" y="1196975"/>
            <a:ext cx="8280400" cy="4289425"/>
          </a:xfrm>
        </p:spPr>
        <p:txBody>
          <a:bodyPr/>
          <a:lstStyle/>
          <a:p>
            <a:pPr eaLnBrk="1" hangingPunct="1"/>
            <a:r>
              <a:rPr lang="en-GB" altLang="en-US"/>
              <a:t>Laptops &amp; Ipads are used regularly in the classroom.</a:t>
            </a:r>
          </a:p>
          <a:p>
            <a:pPr eaLnBrk="1" hangingPunct="1"/>
            <a:r>
              <a:rPr lang="en-GB" altLang="en-US"/>
              <a:t>Carefully selected internet sites for children to use.</a:t>
            </a:r>
          </a:p>
          <a:p>
            <a:pPr eaLnBrk="1" hangingPunct="1"/>
            <a:r>
              <a:rPr lang="en-GB" altLang="en-US"/>
              <a:t>Internet safety is a priority at      school as it should be at home.</a:t>
            </a:r>
          </a:p>
          <a:p>
            <a:pPr eaLnBrk="1" hangingPunct="1"/>
            <a:r>
              <a:rPr lang="en-GB" altLang="en-US"/>
              <a:t>E- safety taught explicitly.</a:t>
            </a:r>
          </a:p>
          <a:p>
            <a:pPr eaLnBrk="1" hangingPunct="1"/>
            <a:endParaRPr lang="en-GB"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609EB49-9DF3-795E-9C65-CA55B87F99CA}"/>
              </a:ext>
            </a:extLst>
          </p:cNvPr>
          <p:cNvSpPr>
            <a:spLocks noGrp="1" noChangeArrowheads="1"/>
          </p:cNvSpPr>
          <p:nvPr>
            <p:ph type="title"/>
          </p:nvPr>
        </p:nvSpPr>
        <p:spPr>
          <a:xfrm>
            <a:off x="1476375" y="0"/>
            <a:ext cx="6870700" cy="1044575"/>
          </a:xfrm>
        </p:spPr>
        <p:txBody>
          <a:bodyPr/>
          <a:lstStyle/>
          <a:p>
            <a:pPr eaLnBrk="1" hangingPunct="1"/>
            <a:r>
              <a:rPr lang="en-GB" altLang="en-US">
                <a:solidFill>
                  <a:srgbClr val="00B050"/>
                </a:solidFill>
              </a:rPr>
              <a:t>Routines</a:t>
            </a:r>
          </a:p>
        </p:txBody>
      </p:sp>
      <p:sp>
        <p:nvSpPr>
          <p:cNvPr id="79875" name="Rectangle 3">
            <a:extLst>
              <a:ext uri="{FF2B5EF4-FFF2-40B4-BE49-F238E27FC236}">
                <a16:creationId xmlns:a16="http://schemas.microsoft.com/office/drawing/2014/main" id="{34C01B7A-5DCC-4505-9F4D-67A521BED9DD}"/>
              </a:ext>
            </a:extLst>
          </p:cNvPr>
          <p:cNvSpPr>
            <a:spLocks noGrp="1" noChangeArrowheads="1"/>
          </p:cNvSpPr>
          <p:nvPr>
            <p:ph type="body" idx="1"/>
          </p:nvPr>
        </p:nvSpPr>
        <p:spPr>
          <a:xfrm>
            <a:off x="395288" y="1052513"/>
            <a:ext cx="7951787" cy="4752975"/>
          </a:xfrm>
        </p:spPr>
        <p:txBody>
          <a:bodyPr/>
          <a:lstStyle/>
          <a:p>
            <a:pPr eaLnBrk="1" hangingPunct="1">
              <a:defRPr/>
            </a:pPr>
            <a:r>
              <a:rPr lang="en-GB" altLang="en-US" sz="1650" dirty="0"/>
              <a:t>PE – </a:t>
            </a:r>
            <a:r>
              <a:rPr lang="en-GB" altLang="en-US" sz="1650" u="sng" dirty="0"/>
              <a:t>Tuesday and Wednesdays</a:t>
            </a:r>
            <a:r>
              <a:rPr lang="en-GB" altLang="en-US" sz="1650" dirty="0"/>
              <a:t>– come to school in kit, long hair tied up &amp; no jewellery please.</a:t>
            </a:r>
          </a:p>
          <a:p>
            <a:pPr eaLnBrk="1" hangingPunct="1">
              <a:defRPr/>
            </a:pPr>
            <a:r>
              <a:rPr lang="en-GB" altLang="en-US" sz="1650" dirty="0"/>
              <a:t>Forest School is on a Tuesday. </a:t>
            </a:r>
          </a:p>
          <a:p>
            <a:pPr eaLnBrk="1" hangingPunct="1">
              <a:defRPr/>
            </a:pPr>
            <a:r>
              <a:rPr lang="en-GB" altLang="en-US" sz="1650" dirty="0"/>
              <a:t>Home Learning – this is now compulsory in Year 6. Every Friday the children will be given either a Maths or SPAG task to complete and return to school by Wednesday at the latest. This may include SATs style work. </a:t>
            </a:r>
          </a:p>
          <a:p>
            <a:pPr eaLnBrk="1" hangingPunct="1">
              <a:defRPr/>
            </a:pPr>
            <a:r>
              <a:rPr lang="en-GB" altLang="en-US" sz="1650" dirty="0"/>
              <a:t>Spellings &amp; Times Tables (compulsory) – your child will receive a login for Spelling Shed and Times Tables </a:t>
            </a:r>
            <a:r>
              <a:rPr lang="en-GB" altLang="en-US" sz="1650" dirty="0" err="1"/>
              <a:t>Rockstars</a:t>
            </a:r>
            <a:r>
              <a:rPr lang="en-GB" altLang="en-US" sz="1650" dirty="0"/>
              <a:t>.</a:t>
            </a:r>
          </a:p>
          <a:p>
            <a:pPr eaLnBrk="1" hangingPunct="1">
              <a:defRPr/>
            </a:pPr>
            <a:r>
              <a:rPr lang="en-GB" altLang="en-US" sz="1650" dirty="0"/>
              <a:t>Children will bring home their spelling homework on a Thursday after our spelling lesson. This will usually be a rule that we have learnt in class which the children will need to learn and apply. The children may not always get a list of spelling words to learn but a task to find words that fit the rule.</a:t>
            </a:r>
          </a:p>
          <a:p>
            <a:pPr eaLnBrk="1" hangingPunct="1">
              <a:defRPr/>
            </a:pPr>
            <a:r>
              <a:rPr lang="en-GB" altLang="en-US" sz="1650" dirty="0"/>
              <a:t>Guided Reading home learning (compulsory) - set after a weekly session. Due in by Wednesday. </a:t>
            </a:r>
          </a:p>
          <a:p>
            <a:pPr eaLnBrk="1" hangingPunct="1">
              <a:defRPr/>
            </a:pPr>
            <a:r>
              <a:rPr lang="en-GB" altLang="en-US" sz="1650" dirty="0"/>
              <a:t>Please encourage time telling, money, measures, times tables rehearsal at home.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98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987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987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987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987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798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F22891A-BFB7-C313-E105-BD41402AB321}"/>
              </a:ext>
            </a:extLst>
          </p:cNvPr>
          <p:cNvSpPr>
            <a:spLocks noGrp="1" noChangeArrowheads="1"/>
          </p:cNvSpPr>
          <p:nvPr>
            <p:ph type="title"/>
          </p:nvPr>
        </p:nvSpPr>
        <p:spPr>
          <a:xfrm>
            <a:off x="685800" y="152400"/>
            <a:ext cx="6870700" cy="828675"/>
          </a:xfrm>
        </p:spPr>
        <p:txBody>
          <a:bodyPr/>
          <a:lstStyle/>
          <a:p>
            <a:pPr eaLnBrk="1" hangingPunct="1"/>
            <a:r>
              <a:rPr lang="en-US" altLang="en-US">
                <a:solidFill>
                  <a:srgbClr val="00B050"/>
                </a:solidFill>
              </a:rPr>
              <a:t>Example timetable</a:t>
            </a:r>
            <a:endParaRPr lang="en-GB" altLang="en-US">
              <a:solidFill>
                <a:srgbClr val="00B050"/>
              </a:solidFill>
            </a:endParaRPr>
          </a:p>
        </p:txBody>
      </p:sp>
      <p:pic>
        <p:nvPicPr>
          <p:cNvPr id="15363" name="Picture 2">
            <a:extLst>
              <a:ext uri="{FF2B5EF4-FFF2-40B4-BE49-F238E27FC236}">
                <a16:creationId xmlns:a16="http://schemas.microsoft.com/office/drawing/2014/main" id="{B787398E-389B-22C6-6E1C-2DD6C97421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063" y="1219200"/>
            <a:ext cx="8905875"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3441652B-712F-5ED4-BA50-DC7C1B491855}"/>
              </a:ext>
            </a:extLst>
          </p:cNvPr>
          <p:cNvSpPr>
            <a:spLocks noGrp="1" noChangeArrowheads="1"/>
          </p:cNvSpPr>
          <p:nvPr>
            <p:ph type="title"/>
          </p:nvPr>
        </p:nvSpPr>
        <p:spPr>
          <a:xfrm>
            <a:off x="685800" y="152400"/>
            <a:ext cx="6870700" cy="1331913"/>
          </a:xfrm>
        </p:spPr>
        <p:txBody>
          <a:bodyPr/>
          <a:lstStyle/>
          <a:p>
            <a:pPr eaLnBrk="1" hangingPunct="1"/>
            <a:r>
              <a:rPr lang="en-GB" altLang="en-US">
                <a:solidFill>
                  <a:srgbClr val="00B050"/>
                </a:solidFill>
              </a:rPr>
              <a:t>Assessment Y6</a:t>
            </a:r>
          </a:p>
        </p:txBody>
      </p:sp>
      <p:sp>
        <p:nvSpPr>
          <p:cNvPr id="79875" name="Rectangle 3">
            <a:extLst>
              <a:ext uri="{FF2B5EF4-FFF2-40B4-BE49-F238E27FC236}">
                <a16:creationId xmlns:a16="http://schemas.microsoft.com/office/drawing/2014/main" id="{B44C4037-7FC5-C3B8-702B-FF38D41B73C4}"/>
              </a:ext>
            </a:extLst>
          </p:cNvPr>
          <p:cNvSpPr>
            <a:spLocks noGrp="1" noChangeArrowheads="1"/>
          </p:cNvSpPr>
          <p:nvPr>
            <p:ph type="body" idx="1"/>
          </p:nvPr>
        </p:nvSpPr>
        <p:spPr>
          <a:xfrm>
            <a:off x="468313" y="1484313"/>
            <a:ext cx="8135937" cy="4002087"/>
          </a:xfrm>
        </p:spPr>
        <p:txBody>
          <a:bodyPr/>
          <a:lstStyle/>
          <a:p>
            <a:pPr eaLnBrk="1" hangingPunct="1"/>
            <a:r>
              <a:rPr lang="en-GB" altLang="en-US" sz="2400"/>
              <a:t>Assessment is ongoing. </a:t>
            </a:r>
          </a:p>
          <a:p>
            <a:pPr eaLnBrk="1" hangingPunct="1"/>
            <a:r>
              <a:rPr lang="en-GB" altLang="en-US" sz="2400"/>
              <a:t>This year the children will complete the KS2 SATs. (There will be a parent meeting nearer the time). </a:t>
            </a:r>
            <a:endParaRPr lang="en-GB" altLang="en-US" sz="2400">
              <a:solidFill>
                <a:srgbClr val="FF0000"/>
              </a:solidFill>
            </a:endParaRPr>
          </a:p>
          <a:p>
            <a:pPr eaLnBrk="1" hangingPunct="1"/>
            <a:r>
              <a:rPr lang="en-GB" altLang="en-US" sz="2400">
                <a:solidFill>
                  <a:srgbClr val="00B0F0"/>
                </a:solidFill>
              </a:rPr>
              <a:t>SATs will take place from Monday 12</a:t>
            </a:r>
            <a:r>
              <a:rPr lang="en-GB" altLang="en-US" sz="2400" baseline="30000">
                <a:solidFill>
                  <a:srgbClr val="00B0F0"/>
                </a:solidFill>
              </a:rPr>
              <a:t>th</a:t>
            </a:r>
            <a:r>
              <a:rPr lang="en-GB" altLang="en-US" sz="2400">
                <a:solidFill>
                  <a:srgbClr val="00B0F0"/>
                </a:solidFill>
              </a:rPr>
              <a:t> May to Thursday 15</a:t>
            </a:r>
            <a:r>
              <a:rPr lang="en-GB" altLang="en-US" sz="2400" baseline="30000">
                <a:solidFill>
                  <a:srgbClr val="00B0F0"/>
                </a:solidFill>
              </a:rPr>
              <a:t>th</a:t>
            </a:r>
            <a:r>
              <a:rPr lang="en-GB" altLang="en-US" sz="2400">
                <a:solidFill>
                  <a:srgbClr val="00B0F0"/>
                </a:solidFill>
              </a:rPr>
              <a:t> May. </a:t>
            </a:r>
          </a:p>
          <a:p>
            <a:pPr eaLnBrk="1" hangingPunct="1"/>
            <a:r>
              <a:rPr lang="en-GB" altLang="en-US" sz="2400"/>
              <a:t>They consist of…</a:t>
            </a:r>
          </a:p>
          <a:p>
            <a:pPr eaLnBrk="1" hangingPunct="1"/>
            <a:r>
              <a:rPr lang="en-GB" altLang="en-US" sz="2400"/>
              <a:t>Maths – 2 x reasoning papers, 1 x arithmetic paper</a:t>
            </a:r>
          </a:p>
          <a:p>
            <a:pPr eaLnBrk="1" hangingPunct="1"/>
            <a:r>
              <a:rPr lang="en-GB" altLang="en-US" sz="2400"/>
              <a:t>Reading Comprehension</a:t>
            </a:r>
          </a:p>
          <a:p>
            <a:pPr eaLnBrk="1" hangingPunct="1"/>
            <a:r>
              <a:rPr lang="en-GB" altLang="en-US" sz="2400"/>
              <a:t>Spelling, punctuation &amp; grammar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98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98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987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987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987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798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F1747BC-A98D-1F16-74EE-0996F3FE1EB9}"/>
              </a:ext>
            </a:extLst>
          </p:cNvPr>
          <p:cNvSpPr>
            <a:spLocks noGrp="1" noChangeArrowheads="1"/>
          </p:cNvSpPr>
          <p:nvPr>
            <p:ph type="title"/>
          </p:nvPr>
        </p:nvSpPr>
        <p:spPr>
          <a:xfrm>
            <a:off x="685800" y="152400"/>
            <a:ext cx="6870700" cy="684213"/>
          </a:xfrm>
        </p:spPr>
        <p:txBody>
          <a:bodyPr/>
          <a:lstStyle/>
          <a:p>
            <a:pPr eaLnBrk="1" hangingPunct="1"/>
            <a:r>
              <a:rPr lang="en-GB" altLang="en-US">
                <a:solidFill>
                  <a:srgbClr val="00B050"/>
                </a:solidFill>
              </a:rPr>
              <a:t>Assessment Y6</a:t>
            </a:r>
          </a:p>
        </p:txBody>
      </p:sp>
      <p:sp>
        <p:nvSpPr>
          <p:cNvPr id="79875" name="Rectangle 3">
            <a:extLst>
              <a:ext uri="{FF2B5EF4-FFF2-40B4-BE49-F238E27FC236}">
                <a16:creationId xmlns:a16="http://schemas.microsoft.com/office/drawing/2014/main" id="{A676E07E-FF5B-4FDA-ABA5-1C00CBA3DDE0}"/>
              </a:ext>
            </a:extLst>
          </p:cNvPr>
          <p:cNvSpPr>
            <a:spLocks noGrp="1" noChangeArrowheads="1"/>
          </p:cNvSpPr>
          <p:nvPr>
            <p:ph type="body" idx="1"/>
          </p:nvPr>
        </p:nvSpPr>
        <p:spPr>
          <a:xfrm>
            <a:off x="488950" y="836613"/>
            <a:ext cx="7991475" cy="4681537"/>
          </a:xfrm>
        </p:spPr>
        <p:txBody>
          <a:bodyPr/>
          <a:lstStyle/>
          <a:p>
            <a:pPr eaLnBrk="1" hangingPunct="1">
              <a:defRPr/>
            </a:pPr>
            <a:r>
              <a:rPr lang="en-GB" altLang="en-US" sz="2800" dirty="0"/>
              <a:t>Reporting arrangements. The new reporting arrangements come out in October.</a:t>
            </a:r>
          </a:p>
          <a:p>
            <a:pPr marL="0" indent="0" eaLnBrk="1" hangingPunct="1">
              <a:buFontTx/>
              <a:buNone/>
              <a:defRPr/>
            </a:pPr>
            <a:r>
              <a:rPr lang="en-GB" altLang="en-US" sz="2800" dirty="0"/>
              <a:t>Previously:</a:t>
            </a:r>
          </a:p>
          <a:p>
            <a:pPr eaLnBrk="1" hangingPunct="1">
              <a:defRPr/>
            </a:pPr>
            <a:r>
              <a:rPr lang="en-GB" altLang="en-US" sz="2800" dirty="0"/>
              <a:t>You would be given your child’s raw score (the actual number of marks they get), alongside their scaled score and whether they have reached the national average.</a:t>
            </a:r>
            <a:r>
              <a:rPr lang="en-GB" altLang="en-US" sz="2800" b="1" dirty="0"/>
              <a:t> </a:t>
            </a:r>
          </a:p>
          <a:p>
            <a:pPr eaLnBrk="1" hangingPunct="1">
              <a:defRPr/>
            </a:pPr>
            <a:r>
              <a:rPr lang="en-GB" altLang="en-US" sz="2800" dirty="0"/>
              <a:t> Children will be ‘working towards’, ‘ working at’ or ‘ working at greater depth’ within the expected standard.</a:t>
            </a:r>
          </a:p>
          <a:p>
            <a:pPr eaLnBrk="1" hangingPunct="1">
              <a:defRPr/>
            </a:pPr>
            <a:endParaRPr lang="en-GB"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98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98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98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
      <a:clrScheme name="Crayons 9">
        <a:dk1>
          <a:srgbClr val="000000"/>
        </a:dk1>
        <a:lt1>
          <a:srgbClr val="FFFFFF"/>
        </a:lt1>
        <a:dk2>
          <a:srgbClr val="CC3399"/>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10">
        <a:dk1>
          <a:srgbClr val="FF0066"/>
        </a:dk1>
        <a:lt1>
          <a:srgbClr val="FFFFFF"/>
        </a:lt1>
        <a:dk2>
          <a:srgbClr val="CC3399"/>
        </a:dk2>
        <a:lt2>
          <a:srgbClr val="FFB800"/>
        </a:lt2>
        <a:accent1>
          <a:srgbClr val="FFEF66"/>
        </a:accent1>
        <a:accent2>
          <a:srgbClr val="000000"/>
        </a:accent2>
        <a:accent3>
          <a:srgbClr val="FFFFFF"/>
        </a:accent3>
        <a:accent4>
          <a:srgbClr val="DA0056"/>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D5B822F72A86F44B3CED9ACB3A757DE" ma:contentTypeVersion="14" ma:contentTypeDescription="Create a new document." ma:contentTypeScope="" ma:versionID="1dfd555a3eaee82d099727d800ac181e">
  <xsd:schema xmlns:xsd="http://www.w3.org/2001/XMLSchema" xmlns:xs="http://www.w3.org/2001/XMLSchema" xmlns:p="http://schemas.microsoft.com/office/2006/metadata/properties" xmlns:ns2="27835451-3eaa-4370-af0f-1e37e5eaa64a" xmlns:ns3="2c782cb9-9c48-4789-8b11-82e5a5b73e29" targetNamespace="http://schemas.microsoft.com/office/2006/metadata/properties" ma:root="true" ma:fieldsID="fde0500c05c3e39950667656730f0a01" ns2:_="" ns3:_="">
    <xsd:import namespace="27835451-3eaa-4370-af0f-1e37e5eaa64a"/>
    <xsd:import namespace="2c782cb9-9c48-4789-8b11-82e5a5b73e2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835451-3eaa-4370-af0f-1e37e5eaa6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394f811-ccc4-4733-b7e1-86dbfdb38820"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c782cb9-9c48-4789-8b11-82e5a5b73e29"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bb1349c6-8587-49ae-948f-88c4723a9045}" ma:internalName="TaxCatchAll" ma:showField="CatchAllData" ma:web="2c782cb9-9c48-4789-8b11-82e5a5b73e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C679F2-DC92-4642-BA67-1BAEF86CFE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835451-3eaa-4370-af0f-1e37e5eaa64a"/>
    <ds:schemaRef ds:uri="2c782cb9-9c48-4789-8b11-82e5a5b73e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39D01AE-4A7C-4E54-93A0-EC24E5A25F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Crayons</Template>
  <TotalTime>1579</TotalTime>
  <Words>1608</Words>
  <Application>Microsoft Office PowerPoint</Application>
  <PresentationFormat>On-screen Show (4:3)</PresentationFormat>
  <Paragraphs>148</Paragraphs>
  <Slides>23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Comic Sans MS</vt:lpstr>
      <vt:lpstr>Tahoma</vt:lpstr>
      <vt:lpstr>Crayons</vt:lpstr>
      <vt:lpstr>Welcome to Y6 - Jays! </vt:lpstr>
      <vt:lpstr>The school day</vt:lpstr>
      <vt:lpstr>Curriculum</vt:lpstr>
      <vt:lpstr>Foundation subjects</vt:lpstr>
      <vt:lpstr>Computing</vt:lpstr>
      <vt:lpstr>Routines</vt:lpstr>
      <vt:lpstr>Example timetable</vt:lpstr>
      <vt:lpstr>Assessment Y6</vt:lpstr>
      <vt:lpstr>Assessment Y6</vt:lpstr>
      <vt:lpstr>Uniform</vt:lpstr>
      <vt:lpstr>The Working Week.</vt:lpstr>
      <vt:lpstr>Residential Trip</vt:lpstr>
      <vt:lpstr>We set high expectations and encourage</vt:lpstr>
      <vt:lpstr>AIMS and Golden Rules</vt:lpstr>
      <vt:lpstr>Behaviour</vt:lpstr>
      <vt:lpstr>Safeguarding</vt:lpstr>
      <vt:lpstr>Online safety:</vt:lpstr>
      <vt:lpstr>Mental Wellbeing</vt:lpstr>
      <vt:lpstr>What can we do to help?</vt:lpstr>
      <vt:lpstr>End of the day</vt:lpstr>
      <vt:lpstr>Bus</vt:lpstr>
      <vt:lpstr>Admin</vt:lpstr>
      <vt:lpstr>Working together!</vt:lpstr>
    </vt:vector>
  </TitlesOfParts>
  <Company>Essex LEA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4</dc:title>
  <dc:creator>OEM Preinstalled User</dc:creator>
  <cp:lastModifiedBy>Laura Johnston</cp:lastModifiedBy>
  <cp:revision>122</cp:revision>
  <cp:lastPrinted>2020-09-08T12:39:55Z</cp:lastPrinted>
  <dcterms:created xsi:type="dcterms:W3CDTF">2006-09-19T12:16:36Z</dcterms:created>
  <dcterms:modified xsi:type="dcterms:W3CDTF">2024-09-19T13:39:08Z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cf76f155ced4ddcb4097134ff3c332f">
    <vt:lpwstr/>
  </property>
  <property fmtid="{D5CDD505-2E9C-101B-9397-08002B2CF9AE}" pid="3" name="TaxCatchAll">
    <vt:lpwstr/>
  </property>
</Properties>
</file>